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08F3-1A9F-4586-A0D8-0622962F4489}" type="datetimeFigureOut">
              <a:rPr lang="hu-HU" smtClean="0"/>
              <a:pPr/>
              <a:t>2010.11.01.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B6C0-C17B-4612-9466-E21D9B209F0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08F3-1A9F-4586-A0D8-0622962F4489}" type="datetimeFigureOut">
              <a:rPr lang="hu-HU" smtClean="0"/>
              <a:pPr/>
              <a:t>2010.11.01.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B6C0-C17B-4612-9466-E21D9B209F0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08F3-1A9F-4586-A0D8-0622962F4489}" type="datetimeFigureOut">
              <a:rPr lang="hu-HU" smtClean="0"/>
              <a:pPr/>
              <a:t>2010.11.01.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B6C0-C17B-4612-9466-E21D9B209F0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08F3-1A9F-4586-A0D8-0622962F4489}" type="datetimeFigureOut">
              <a:rPr lang="hu-HU" smtClean="0"/>
              <a:pPr/>
              <a:t>2010.11.01.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B6C0-C17B-4612-9466-E21D9B209F0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08F3-1A9F-4586-A0D8-0622962F4489}" type="datetimeFigureOut">
              <a:rPr lang="hu-HU" smtClean="0"/>
              <a:pPr/>
              <a:t>2010.11.01.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B6C0-C17B-4612-9466-E21D9B209F0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08F3-1A9F-4586-A0D8-0622962F4489}" type="datetimeFigureOut">
              <a:rPr lang="hu-HU" smtClean="0"/>
              <a:pPr/>
              <a:t>2010.11.01.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B6C0-C17B-4612-9466-E21D9B209F0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08F3-1A9F-4586-A0D8-0622962F4489}" type="datetimeFigureOut">
              <a:rPr lang="hu-HU" smtClean="0"/>
              <a:pPr/>
              <a:t>2010.11.01.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B6C0-C17B-4612-9466-E21D9B209F0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08F3-1A9F-4586-A0D8-0622962F4489}" type="datetimeFigureOut">
              <a:rPr lang="hu-HU" smtClean="0"/>
              <a:pPr/>
              <a:t>2010.11.01.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B6C0-C17B-4612-9466-E21D9B209F0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08F3-1A9F-4586-A0D8-0622962F4489}" type="datetimeFigureOut">
              <a:rPr lang="hu-HU" smtClean="0"/>
              <a:pPr/>
              <a:t>2010.11.01.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B6C0-C17B-4612-9466-E21D9B209F0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08F3-1A9F-4586-A0D8-0622962F4489}" type="datetimeFigureOut">
              <a:rPr lang="hu-HU" smtClean="0"/>
              <a:pPr/>
              <a:t>2010.11.01.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B6C0-C17B-4612-9466-E21D9B209F0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08F3-1A9F-4586-A0D8-0622962F4489}" type="datetimeFigureOut">
              <a:rPr lang="hu-HU" smtClean="0"/>
              <a:pPr/>
              <a:t>2010.11.01.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B6C0-C17B-4612-9466-E21D9B209F0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708F3-1A9F-4586-A0D8-0622962F4489}" type="datetimeFigureOut">
              <a:rPr lang="hu-HU" smtClean="0"/>
              <a:pPr/>
              <a:t>2010.11.01.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B6C0-C17B-4612-9466-E21D9B209F0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polisz születése és a görög gyarmatosítás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59832" y="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átmeneti korszak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620688"/>
            <a:ext cx="5400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sz="2400" dirty="0" smtClean="0"/>
              <a:t> Az i. e. XIII. századot követően az eddigi hatalmi szervezet összeomlik.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Ez lehetőséget biztosít egy új rendszer kialakulására.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Elterjednek a vaseszközök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Nincs központi irányítás -  az emberek maguk szervezik meg a termelést, megművelt földjeiket a sajátjuknak tekintették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Azok lehettek a közösség teljes jogú tagjai, akik földdel rendelkeztek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51920" y="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polisz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404664"/>
            <a:ext cx="61561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sz="2400" dirty="0" smtClean="0"/>
              <a:t> A megszülető új államok városállamok = poliszok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 Ez egy sajátos politikai, kulturális, vallási közösség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Tagjai a földtulajdonosok, akik polgárjoggal rendelkeznek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Polisz: város + a város közvetlen környezete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Hellasz területén kb. 500 polisz volt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Önálló államok, saját törvénykezéssel és igazgatással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407707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poliszok társadalmi berendezkedése:</a:t>
            </a:r>
          </a:p>
          <a:p>
            <a:pPr>
              <a:buFontTx/>
              <a:buChar char="-"/>
            </a:pPr>
            <a:r>
              <a:rPr lang="hu-HU" sz="2400" dirty="0" smtClean="0"/>
              <a:t> Kezdetben királyok vezették, de hatalmuk megszűnt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 Az irányítás az arisztokrácia kezébe kerül (nagyobb birtokkal rendelkeznek, </a:t>
            </a:r>
            <a:r>
              <a:rPr lang="hu-HU" sz="2400" dirty="0" err="1" smtClean="0"/>
              <a:t>arisztoi</a:t>
            </a:r>
            <a:r>
              <a:rPr lang="hu-HU" sz="2400" dirty="0" smtClean="0"/>
              <a:t>= legjobbak)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Ezt a hatalmi berendezkedést nevezzük </a:t>
            </a:r>
            <a:r>
              <a:rPr lang="hu-HU" sz="2400" b="1" dirty="0" smtClean="0"/>
              <a:t>arisztokratikus köztársaságnak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A szabad lakosság nagy részét kézművesek, kereskedők, parasztok alkották (= </a:t>
            </a:r>
            <a:r>
              <a:rPr lang="hu-HU" sz="2400" b="1" dirty="0" smtClean="0"/>
              <a:t>démosz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3563888" cy="40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43808" y="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görög gyarmatosítás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476672"/>
            <a:ext cx="55081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sz="2400" dirty="0" smtClean="0"/>
              <a:t> A polisz földje nem tudta eltartani a népességet = </a:t>
            </a:r>
            <a:r>
              <a:rPr lang="hu-HU" sz="2400" b="1" dirty="0" smtClean="0"/>
              <a:t>túlnépesedés</a:t>
            </a:r>
          </a:p>
          <a:p>
            <a:pPr>
              <a:buFontTx/>
              <a:buChar char="-"/>
            </a:pPr>
            <a:r>
              <a:rPr lang="hu-HU" sz="2400" dirty="0"/>
              <a:t> S</a:t>
            </a:r>
            <a:r>
              <a:rPr lang="hu-HU" sz="2400" dirty="0" smtClean="0"/>
              <a:t>ok kis- és középbirtokos paraszt eladósodott, elvesztette földjét, </a:t>
            </a:r>
            <a:r>
              <a:rPr lang="hu-HU" sz="2400" b="1" dirty="0" smtClean="0"/>
              <a:t>adósrabszolgaságba</a:t>
            </a:r>
            <a:r>
              <a:rPr lang="hu-HU" sz="2400" dirty="0" smtClean="0"/>
              <a:t> süllyedt</a:t>
            </a:r>
          </a:p>
          <a:p>
            <a:pPr>
              <a:buFontTx/>
              <a:buChar char="-"/>
            </a:pPr>
            <a:r>
              <a:rPr lang="hu-HU" sz="2400" dirty="0"/>
              <a:t> A</a:t>
            </a:r>
            <a:r>
              <a:rPr lang="hu-HU" sz="2400" dirty="0" smtClean="0"/>
              <a:t> megélhetésüket elvesztő földművesek ill. az </a:t>
            </a:r>
            <a:r>
              <a:rPr lang="hu-HU" sz="2400" dirty="0" smtClean="0"/>
              <a:t>új lehetőségeket </a:t>
            </a:r>
            <a:r>
              <a:rPr lang="hu-HU" sz="2400" dirty="0" smtClean="0"/>
              <a:t>kereső iparosok tengerre szálltak, új hazát kerestek maguknak. Ahol szabad területet találtak, új várost alapítottak. Ezt nevezzük görög </a:t>
            </a:r>
            <a:r>
              <a:rPr lang="hu-HU" sz="2400" b="1" dirty="0" smtClean="0"/>
              <a:t>gyarmatosításnak</a:t>
            </a:r>
            <a:r>
              <a:rPr lang="hu-HU" sz="2400" dirty="0" smtClean="0"/>
              <a:t>.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A gyarmatosítás 3 fő iránya:  - északkelet (Fekete-tenger vidéke)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		 - nyugat (Dél-Itália, Szicília)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		 - dél (Afrika)</a:t>
            </a:r>
          </a:p>
          <a:p>
            <a:r>
              <a:rPr lang="hu-HU" sz="2400" dirty="0" err="1" smtClean="0"/>
              <a:t>-Ideje</a:t>
            </a:r>
            <a:r>
              <a:rPr lang="hu-HU" sz="2400" dirty="0" smtClean="0"/>
              <a:t>: i.e. VIII-VI. század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54038"/>
            <a:ext cx="3707904" cy="335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Jobbra nyíl 4"/>
          <p:cNvSpPr/>
          <p:nvPr/>
        </p:nvSpPr>
        <p:spPr>
          <a:xfrm rot="-2640000">
            <a:off x="7703630" y="1839573"/>
            <a:ext cx="88301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Balra nyíl 5"/>
          <p:cNvSpPr/>
          <p:nvPr/>
        </p:nvSpPr>
        <p:spPr>
          <a:xfrm>
            <a:off x="7236296" y="2204864"/>
            <a:ext cx="360040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/>
          <p:cNvSpPr/>
          <p:nvPr/>
        </p:nvSpPr>
        <p:spPr>
          <a:xfrm>
            <a:off x="7524328" y="2636912"/>
            <a:ext cx="484632" cy="3600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abadkézi sokszög 2"/>
          <p:cNvSpPr/>
          <p:nvPr/>
        </p:nvSpPr>
        <p:spPr>
          <a:xfrm>
            <a:off x="5058733" y="2960914"/>
            <a:ext cx="1069924" cy="1168682"/>
          </a:xfrm>
          <a:custGeom>
            <a:avLst/>
            <a:gdLst>
              <a:gd name="connsiteX0" fmla="*/ 68438 w 1069924"/>
              <a:gd name="connsiteY0" fmla="*/ 87086 h 1168682"/>
              <a:gd name="connsiteX1" fmla="*/ 68438 w 1069924"/>
              <a:gd name="connsiteY1" fmla="*/ 87086 h 1168682"/>
              <a:gd name="connsiteX2" fmla="*/ 111981 w 1069924"/>
              <a:gd name="connsiteY2" fmla="*/ 174172 h 1168682"/>
              <a:gd name="connsiteX3" fmla="*/ 155524 w 1069924"/>
              <a:gd name="connsiteY3" fmla="*/ 217715 h 1168682"/>
              <a:gd name="connsiteX4" fmla="*/ 166410 w 1069924"/>
              <a:gd name="connsiteY4" fmla="*/ 250372 h 1168682"/>
              <a:gd name="connsiteX5" fmla="*/ 144638 w 1069924"/>
              <a:gd name="connsiteY5" fmla="*/ 272143 h 1168682"/>
              <a:gd name="connsiteX6" fmla="*/ 133753 w 1069924"/>
              <a:gd name="connsiteY6" fmla="*/ 304800 h 1168682"/>
              <a:gd name="connsiteX7" fmla="*/ 166410 w 1069924"/>
              <a:gd name="connsiteY7" fmla="*/ 315686 h 1168682"/>
              <a:gd name="connsiteX8" fmla="*/ 209953 w 1069924"/>
              <a:gd name="connsiteY8" fmla="*/ 326572 h 1168682"/>
              <a:gd name="connsiteX9" fmla="*/ 242610 w 1069924"/>
              <a:gd name="connsiteY9" fmla="*/ 348343 h 1168682"/>
              <a:gd name="connsiteX10" fmla="*/ 286153 w 1069924"/>
              <a:gd name="connsiteY10" fmla="*/ 424543 h 1168682"/>
              <a:gd name="connsiteX11" fmla="*/ 329696 w 1069924"/>
              <a:gd name="connsiteY11" fmla="*/ 468086 h 1168682"/>
              <a:gd name="connsiteX12" fmla="*/ 340581 w 1069924"/>
              <a:gd name="connsiteY12" fmla="*/ 435429 h 1168682"/>
              <a:gd name="connsiteX13" fmla="*/ 395010 w 1069924"/>
              <a:gd name="connsiteY13" fmla="*/ 468086 h 1168682"/>
              <a:gd name="connsiteX14" fmla="*/ 340581 w 1069924"/>
              <a:gd name="connsiteY14" fmla="*/ 478972 h 1168682"/>
              <a:gd name="connsiteX15" fmla="*/ 329696 w 1069924"/>
              <a:gd name="connsiteY15" fmla="*/ 544286 h 1168682"/>
              <a:gd name="connsiteX16" fmla="*/ 405896 w 1069924"/>
              <a:gd name="connsiteY16" fmla="*/ 566057 h 1168682"/>
              <a:gd name="connsiteX17" fmla="*/ 438553 w 1069924"/>
              <a:gd name="connsiteY17" fmla="*/ 620486 h 1168682"/>
              <a:gd name="connsiteX18" fmla="*/ 558296 w 1069924"/>
              <a:gd name="connsiteY18" fmla="*/ 642257 h 1168682"/>
              <a:gd name="connsiteX19" fmla="*/ 590953 w 1069924"/>
              <a:gd name="connsiteY19" fmla="*/ 631372 h 1168682"/>
              <a:gd name="connsiteX20" fmla="*/ 612724 w 1069924"/>
              <a:gd name="connsiteY20" fmla="*/ 609600 h 1168682"/>
              <a:gd name="connsiteX21" fmla="*/ 754238 w 1069924"/>
              <a:gd name="connsiteY21" fmla="*/ 631372 h 1168682"/>
              <a:gd name="connsiteX22" fmla="*/ 776010 w 1069924"/>
              <a:gd name="connsiteY22" fmla="*/ 653143 h 1168682"/>
              <a:gd name="connsiteX23" fmla="*/ 786896 w 1069924"/>
              <a:gd name="connsiteY23" fmla="*/ 685800 h 1168682"/>
              <a:gd name="connsiteX24" fmla="*/ 710696 w 1069924"/>
              <a:gd name="connsiteY24" fmla="*/ 674915 h 1168682"/>
              <a:gd name="connsiteX25" fmla="*/ 623610 w 1069924"/>
              <a:gd name="connsiteY25" fmla="*/ 653143 h 1168682"/>
              <a:gd name="connsiteX26" fmla="*/ 503867 w 1069924"/>
              <a:gd name="connsiteY26" fmla="*/ 664029 h 1168682"/>
              <a:gd name="connsiteX27" fmla="*/ 482096 w 1069924"/>
              <a:gd name="connsiteY27" fmla="*/ 696686 h 1168682"/>
              <a:gd name="connsiteX28" fmla="*/ 449438 w 1069924"/>
              <a:gd name="connsiteY28" fmla="*/ 707572 h 1168682"/>
              <a:gd name="connsiteX29" fmla="*/ 492981 w 1069924"/>
              <a:gd name="connsiteY29" fmla="*/ 751115 h 1168682"/>
              <a:gd name="connsiteX30" fmla="*/ 503867 w 1069924"/>
              <a:gd name="connsiteY30" fmla="*/ 783772 h 1168682"/>
              <a:gd name="connsiteX31" fmla="*/ 525638 w 1069924"/>
              <a:gd name="connsiteY31" fmla="*/ 816429 h 1168682"/>
              <a:gd name="connsiteX32" fmla="*/ 514753 w 1069924"/>
              <a:gd name="connsiteY32" fmla="*/ 859972 h 1168682"/>
              <a:gd name="connsiteX33" fmla="*/ 514753 w 1069924"/>
              <a:gd name="connsiteY33" fmla="*/ 936172 h 1168682"/>
              <a:gd name="connsiteX34" fmla="*/ 536524 w 1069924"/>
              <a:gd name="connsiteY34" fmla="*/ 1012372 h 1168682"/>
              <a:gd name="connsiteX35" fmla="*/ 558296 w 1069924"/>
              <a:gd name="connsiteY35" fmla="*/ 1034143 h 1168682"/>
              <a:gd name="connsiteX36" fmla="*/ 590953 w 1069924"/>
              <a:gd name="connsiteY36" fmla="*/ 1023257 h 1168682"/>
              <a:gd name="connsiteX37" fmla="*/ 645381 w 1069924"/>
              <a:gd name="connsiteY37" fmla="*/ 990600 h 1168682"/>
              <a:gd name="connsiteX38" fmla="*/ 656267 w 1069924"/>
              <a:gd name="connsiteY38" fmla="*/ 1023257 h 1168682"/>
              <a:gd name="connsiteX39" fmla="*/ 667153 w 1069924"/>
              <a:gd name="connsiteY39" fmla="*/ 1066800 h 1168682"/>
              <a:gd name="connsiteX40" fmla="*/ 688924 w 1069924"/>
              <a:gd name="connsiteY40" fmla="*/ 1088572 h 1168682"/>
              <a:gd name="connsiteX41" fmla="*/ 699810 w 1069924"/>
              <a:gd name="connsiteY41" fmla="*/ 1121229 h 1168682"/>
              <a:gd name="connsiteX42" fmla="*/ 732467 w 1069924"/>
              <a:gd name="connsiteY42" fmla="*/ 1066800 h 1168682"/>
              <a:gd name="connsiteX43" fmla="*/ 721581 w 1069924"/>
              <a:gd name="connsiteY43" fmla="*/ 1034143 h 1168682"/>
              <a:gd name="connsiteX44" fmla="*/ 765124 w 1069924"/>
              <a:gd name="connsiteY44" fmla="*/ 1045029 h 1168682"/>
              <a:gd name="connsiteX45" fmla="*/ 786896 w 1069924"/>
              <a:gd name="connsiteY45" fmla="*/ 1110343 h 1168682"/>
              <a:gd name="connsiteX46" fmla="*/ 797781 w 1069924"/>
              <a:gd name="connsiteY46" fmla="*/ 1143000 h 1168682"/>
              <a:gd name="connsiteX47" fmla="*/ 819553 w 1069924"/>
              <a:gd name="connsiteY47" fmla="*/ 1164772 h 1168682"/>
              <a:gd name="connsiteX48" fmla="*/ 863096 w 1069924"/>
              <a:gd name="connsiteY48" fmla="*/ 1153886 h 1168682"/>
              <a:gd name="connsiteX49" fmla="*/ 830438 w 1069924"/>
              <a:gd name="connsiteY49" fmla="*/ 925286 h 1168682"/>
              <a:gd name="connsiteX50" fmla="*/ 797781 w 1069924"/>
              <a:gd name="connsiteY50" fmla="*/ 914400 h 1168682"/>
              <a:gd name="connsiteX51" fmla="*/ 786896 w 1069924"/>
              <a:gd name="connsiteY51" fmla="*/ 838200 h 1168682"/>
              <a:gd name="connsiteX52" fmla="*/ 819553 w 1069924"/>
              <a:gd name="connsiteY52" fmla="*/ 827315 h 1168682"/>
              <a:gd name="connsiteX53" fmla="*/ 852210 w 1069924"/>
              <a:gd name="connsiteY53" fmla="*/ 838200 h 1168682"/>
              <a:gd name="connsiteX54" fmla="*/ 895753 w 1069924"/>
              <a:gd name="connsiteY54" fmla="*/ 859972 h 1168682"/>
              <a:gd name="connsiteX55" fmla="*/ 895753 w 1069924"/>
              <a:gd name="connsiteY55" fmla="*/ 762000 h 1168682"/>
              <a:gd name="connsiteX56" fmla="*/ 884867 w 1069924"/>
              <a:gd name="connsiteY56" fmla="*/ 729343 h 1168682"/>
              <a:gd name="connsiteX57" fmla="*/ 852210 w 1069924"/>
              <a:gd name="connsiteY57" fmla="*/ 707572 h 1168682"/>
              <a:gd name="connsiteX58" fmla="*/ 906638 w 1069924"/>
              <a:gd name="connsiteY58" fmla="*/ 674915 h 1168682"/>
              <a:gd name="connsiteX59" fmla="*/ 939296 w 1069924"/>
              <a:gd name="connsiteY59" fmla="*/ 685800 h 1168682"/>
              <a:gd name="connsiteX60" fmla="*/ 950181 w 1069924"/>
              <a:gd name="connsiteY60" fmla="*/ 718457 h 1168682"/>
              <a:gd name="connsiteX61" fmla="*/ 1004610 w 1069924"/>
              <a:gd name="connsiteY61" fmla="*/ 751115 h 1168682"/>
              <a:gd name="connsiteX62" fmla="*/ 993724 w 1069924"/>
              <a:gd name="connsiteY62" fmla="*/ 718457 h 1168682"/>
              <a:gd name="connsiteX63" fmla="*/ 1059038 w 1069924"/>
              <a:gd name="connsiteY63" fmla="*/ 587829 h 1168682"/>
              <a:gd name="connsiteX64" fmla="*/ 1069924 w 1069924"/>
              <a:gd name="connsiteY64" fmla="*/ 555172 h 1168682"/>
              <a:gd name="connsiteX65" fmla="*/ 1048153 w 1069924"/>
              <a:gd name="connsiteY65" fmla="*/ 533400 h 1168682"/>
              <a:gd name="connsiteX66" fmla="*/ 1004610 w 1069924"/>
              <a:gd name="connsiteY66" fmla="*/ 478972 h 1168682"/>
              <a:gd name="connsiteX67" fmla="*/ 928410 w 1069924"/>
              <a:gd name="connsiteY67" fmla="*/ 468086 h 1168682"/>
              <a:gd name="connsiteX68" fmla="*/ 895753 w 1069924"/>
              <a:gd name="connsiteY68" fmla="*/ 457200 h 1168682"/>
              <a:gd name="connsiteX69" fmla="*/ 808667 w 1069924"/>
              <a:gd name="connsiteY69" fmla="*/ 446315 h 1168682"/>
              <a:gd name="connsiteX70" fmla="*/ 765124 w 1069924"/>
              <a:gd name="connsiteY70" fmla="*/ 402772 h 1168682"/>
              <a:gd name="connsiteX71" fmla="*/ 743353 w 1069924"/>
              <a:gd name="connsiteY71" fmla="*/ 381000 h 1168682"/>
              <a:gd name="connsiteX72" fmla="*/ 732467 w 1069924"/>
              <a:gd name="connsiteY72" fmla="*/ 326572 h 1168682"/>
              <a:gd name="connsiteX73" fmla="*/ 721581 w 1069924"/>
              <a:gd name="connsiteY73" fmla="*/ 293915 h 1168682"/>
              <a:gd name="connsiteX74" fmla="*/ 699810 w 1069924"/>
              <a:gd name="connsiteY74" fmla="*/ 174172 h 1168682"/>
              <a:gd name="connsiteX75" fmla="*/ 688924 w 1069924"/>
              <a:gd name="connsiteY75" fmla="*/ 141515 h 1168682"/>
              <a:gd name="connsiteX76" fmla="*/ 678038 w 1069924"/>
              <a:gd name="connsiteY76" fmla="*/ 97972 h 1168682"/>
              <a:gd name="connsiteX77" fmla="*/ 656267 w 1069924"/>
              <a:gd name="connsiteY77" fmla="*/ 76200 h 1168682"/>
              <a:gd name="connsiteX78" fmla="*/ 286153 w 1069924"/>
              <a:gd name="connsiteY78" fmla="*/ 87086 h 1168682"/>
              <a:gd name="connsiteX79" fmla="*/ 253496 w 1069924"/>
              <a:gd name="connsiteY79" fmla="*/ 65315 h 1168682"/>
              <a:gd name="connsiteX80" fmla="*/ 166410 w 1069924"/>
              <a:gd name="connsiteY80" fmla="*/ 54429 h 1168682"/>
              <a:gd name="connsiteX81" fmla="*/ 133753 w 1069924"/>
              <a:gd name="connsiteY81" fmla="*/ 32657 h 1168682"/>
              <a:gd name="connsiteX82" fmla="*/ 68438 w 1069924"/>
              <a:gd name="connsiteY82" fmla="*/ 0 h 1168682"/>
              <a:gd name="connsiteX83" fmla="*/ 46667 w 1069924"/>
              <a:gd name="connsiteY83" fmla="*/ 76200 h 1168682"/>
              <a:gd name="connsiteX84" fmla="*/ 68438 w 1069924"/>
              <a:gd name="connsiteY84" fmla="*/ 87086 h 116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69924" h="1168682">
                <a:moveTo>
                  <a:pt x="68438" y="87086"/>
                </a:moveTo>
                <a:lnTo>
                  <a:pt x="68438" y="87086"/>
                </a:lnTo>
                <a:cubicBezTo>
                  <a:pt x="82952" y="116115"/>
                  <a:pt x="93978" y="147168"/>
                  <a:pt x="111981" y="174172"/>
                </a:cubicBezTo>
                <a:cubicBezTo>
                  <a:pt x="123367" y="191251"/>
                  <a:pt x="155524" y="217715"/>
                  <a:pt x="155524" y="217715"/>
                </a:cubicBezTo>
                <a:cubicBezTo>
                  <a:pt x="159153" y="228601"/>
                  <a:pt x="168660" y="239120"/>
                  <a:pt x="166410" y="250372"/>
                </a:cubicBezTo>
                <a:cubicBezTo>
                  <a:pt x="164397" y="260436"/>
                  <a:pt x="149918" y="263342"/>
                  <a:pt x="144638" y="272143"/>
                </a:cubicBezTo>
                <a:cubicBezTo>
                  <a:pt x="138734" y="281982"/>
                  <a:pt x="137381" y="293914"/>
                  <a:pt x="133753" y="304800"/>
                </a:cubicBezTo>
                <a:cubicBezTo>
                  <a:pt x="144639" y="308429"/>
                  <a:pt x="155377" y="312534"/>
                  <a:pt x="166410" y="315686"/>
                </a:cubicBezTo>
                <a:cubicBezTo>
                  <a:pt x="180795" y="319796"/>
                  <a:pt x="196202" y="320679"/>
                  <a:pt x="209953" y="326572"/>
                </a:cubicBezTo>
                <a:cubicBezTo>
                  <a:pt x="221978" y="331726"/>
                  <a:pt x="231724" y="341086"/>
                  <a:pt x="242610" y="348343"/>
                </a:cubicBezTo>
                <a:cubicBezTo>
                  <a:pt x="262813" y="469556"/>
                  <a:pt x="228694" y="383501"/>
                  <a:pt x="286153" y="424543"/>
                </a:cubicBezTo>
                <a:cubicBezTo>
                  <a:pt x="302856" y="436474"/>
                  <a:pt x="329696" y="468086"/>
                  <a:pt x="329696" y="468086"/>
                </a:cubicBezTo>
                <a:cubicBezTo>
                  <a:pt x="333324" y="457200"/>
                  <a:pt x="330318" y="440561"/>
                  <a:pt x="340581" y="435429"/>
                </a:cubicBezTo>
                <a:cubicBezTo>
                  <a:pt x="359422" y="426009"/>
                  <a:pt x="386191" y="459267"/>
                  <a:pt x="395010" y="468086"/>
                </a:cubicBezTo>
                <a:cubicBezTo>
                  <a:pt x="376867" y="471715"/>
                  <a:pt x="356645" y="469792"/>
                  <a:pt x="340581" y="478972"/>
                </a:cubicBezTo>
                <a:cubicBezTo>
                  <a:pt x="317619" y="492093"/>
                  <a:pt x="310135" y="524725"/>
                  <a:pt x="329696" y="544286"/>
                </a:cubicBezTo>
                <a:cubicBezTo>
                  <a:pt x="334903" y="549493"/>
                  <a:pt x="405517" y="565962"/>
                  <a:pt x="405896" y="566057"/>
                </a:cubicBezTo>
                <a:cubicBezTo>
                  <a:pt x="432486" y="752200"/>
                  <a:pt x="392936" y="620486"/>
                  <a:pt x="438553" y="620486"/>
                </a:cubicBezTo>
                <a:cubicBezTo>
                  <a:pt x="479122" y="620486"/>
                  <a:pt x="518382" y="635000"/>
                  <a:pt x="558296" y="642257"/>
                </a:cubicBezTo>
                <a:cubicBezTo>
                  <a:pt x="569182" y="638629"/>
                  <a:pt x="581114" y="637276"/>
                  <a:pt x="590953" y="631372"/>
                </a:cubicBezTo>
                <a:cubicBezTo>
                  <a:pt x="599754" y="626092"/>
                  <a:pt x="602524" y="610733"/>
                  <a:pt x="612724" y="609600"/>
                </a:cubicBezTo>
                <a:cubicBezTo>
                  <a:pt x="621128" y="608666"/>
                  <a:pt x="740731" y="629121"/>
                  <a:pt x="754238" y="631372"/>
                </a:cubicBezTo>
                <a:cubicBezTo>
                  <a:pt x="761495" y="638629"/>
                  <a:pt x="770729" y="644342"/>
                  <a:pt x="776010" y="653143"/>
                </a:cubicBezTo>
                <a:cubicBezTo>
                  <a:pt x="781914" y="662982"/>
                  <a:pt x="797782" y="682171"/>
                  <a:pt x="786896" y="685800"/>
                </a:cubicBezTo>
                <a:cubicBezTo>
                  <a:pt x="762555" y="693914"/>
                  <a:pt x="736096" y="678543"/>
                  <a:pt x="710696" y="674915"/>
                </a:cubicBezTo>
                <a:cubicBezTo>
                  <a:pt x="684927" y="666325"/>
                  <a:pt x="649881" y="653143"/>
                  <a:pt x="623610" y="653143"/>
                </a:cubicBezTo>
                <a:cubicBezTo>
                  <a:pt x="583531" y="653143"/>
                  <a:pt x="543781" y="660400"/>
                  <a:pt x="503867" y="664029"/>
                </a:cubicBezTo>
                <a:cubicBezTo>
                  <a:pt x="496610" y="674915"/>
                  <a:pt x="492312" y="688513"/>
                  <a:pt x="482096" y="696686"/>
                </a:cubicBezTo>
                <a:cubicBezTo>
                  <a:pt x="473136" y="703854"/>
                  <a:pt x="447188" y="696320"/>
                  <a:pt x="449438" y="707572"/>
                </a:cubicBezTo>
                <a:cubicBezTo>
                  <a:pt x="453463" y="727700"/>
                  <a:pt x="492981" y="751115"/>
                  <a:pt x="492981" y="751115"/>
                </a:cubicBezTo>
                <a:cubicBezTo>
                  <a:pt x="496610" y="762001"/>
                  <a:pt x="498735" y="773509"/>
                  <a:pt x="503867" y="783772"/>
                </a:cubicBezTo>
                <a:cubicBezTo>
                  <a:pt x="509718" y="795474"/>
                  <a:pt x="523788" y="803478"/>
                  <a:pt x="525638" y="816429"/>
                </a:cubicBezTo>
                <a:cubicBezTo>
                  <a:pt x="527754" y="831240"/>
                  <a:pt x="518381" y="845458"/>
                  <a:pt x="514753" y="859972"/>
                </a:cubicBezTo>
                <a:cubicBezTo>
                  <a:pt x="548782" y="996095"/>
                  <a:pt x="514753" y="826854"/>
                  <a:pt x="514753" y="936172"/>
                </a:cubicBezTo>
                <a:cubicBezTo>
                  <a:pt x="514753" y="940919"/>
                  <a:pt x="531390" y="1003815"/>
                  <a:pt x="536524" y="1012372"/>
                </a:cubicBezTo>
                <a:cubicBezTo>
                  <a:pt x="541805" y="1021173"/>
                  <a:pt x="551039" y="1026886"/>
                  <a:pt x="558296" y="1034143"/>
                </a:cubicBezTo>
                <a:cubicBezTo>
                  <a:pt x="569182" y="1030514"/>
                  <a:pt x="583785" y="1032217"/>
                  <a:pt x="590953" y="1023257"/>
                </a:cubicBezTo>
                <a:cubicBezTo>
                  <a:pt x="632076" y="971853"/>
                  <a:pt x="560714" y="969435"/>
                  <a:pt x="645381" y="990600"/>
                </a:cubicBezTo>
                <a:cubicBezTo>
                  <a:pt x="649010" y="1001486"/>
                  <a:pt x="653115" y="1012224"/>
                  <a:pt x="656267" y="1023257"/>
                </a:cubicBezTo>
                <a:cubicBezTo>
                  <a:pt x="660377" y="1037642"/>
                  <a:pt x="660462" y="1053418"/>
                  <a:pt x="667153" y="1066800"/>
                </a:cubicBezTo>
                <a:cubicBezTo>
                  <a:pt x="671743" y="1075980"/>
                  <a:pt x="681667" y="1081315"/>
                  <a:pt x="688924" y="1088572"/>
                </a:cubicBezTo>
                <a:cubicBezTo>
                  <a:pt x="692553" y="1099458"/>
                  <a:pt x="688924" y="1117601"/>
                  <a:pt x="699810" y="1121229"/>
                </a:cubicBezTo>
                <a:cubicBezTo>
                  <a:pt x="717740" y="1127205"/>
                  <a:pt x="731701" y="1069098"/>
                  <a:pt x="732467" y="1066800"/>
                </a:cubicBezTo>
                <a:cubicBezTo>
                  <a:pt x="728838" y="1055914"/>
                  <a:pt x="712034" y="1040508"/>
                  <a:pt x="721581" y="1034143"/>
                </a:cubicBezTo>
                <a:cubicBezTo>
                  <a:pt x="734029" y="1025844"/>
                  <a:pt x="755387" y="1033670"/>
                  <a:pt x="765124" y="1045029"/>
                </a:cubicBezTo>
                <a:cubicBezTo>
                  <a:pt x="780059" y="1062453"/>
                  <a:pt x="779639" y="1088572"/>
                  <a:pt x="786896" y="1110343"/>
                </a:cubicBezTo>
                <a:cubicBezTo>
                  <a:pt x="790525" y="1121229"/>
                  <a:pt x="789667" y="1134886"/>
                  <a:pt x="797781" y="1143000"/>
                </a:cubicBezTo>
                <a:lnTo>
                  <a:pt x="819553" y="1164772"/>
                </a:lnTo>
                <a:cubicBezTo>
                  <a:pt x="834067" y="1161143"/>
                  <a:pt x="860877" y="1168682"/>
                  <a:pt x="863096" y="1153886"/>
                </a:cubicBezTo>
                <a:cubicBezTo>
                  <a:pt x="865890" y="1135261"/>
                  <a:pt x="898915" y="966372"/>
                  <a:pt x="830438" y="925286"/>
                </a:cubicBezTo>
                <a:cubicBezTo>
                  <a:pt x="820599" y="919382"/>
                  <a:pt x="808667" y="918029"/>
                  <a:pt x="797781" y="914400"/>
                </a:cubicBezTo>
                <a:cubicBezTo>
                  <a:pt x="780005" y="887736"/>
                  <a:pt x="758778" y="873347"/>
                  <a:pt x="786896" y="838200"/>
                </a:cubicBezTo>
                <a:cubicBezTo>
                  <a:pt x="794064" y="829240"/>
                  <a:pt x="808667" y="830943"/>
                  <a:pt x="819553" y="827315"/>
                </a:cubicBezTo>
                <a:cubicBezTo>
                  <a:pt x="830439" y="830943"/>
                  <a:pt x="844096" y="830086"/>
                  <a:pt x="852210" y="838200"/>
                </a:cubicBezTo>
                <a:cubicBezTo>
                  <a:pt x="888497" y="874486"/>
                  <a:pt x="830439" y="881742"/>
                  <a:pt x="895753" y="859972"/>
                </a:cubicBezTo>
                <a:cubicBezTo>
                  <a:pt x="912289" y="810360"/>
                  <a:pt x="911079" y="830969"/>
                  <a:pt x="895753" y="762000"/>
                </a:cubicBezTo>
                <a:cubicBezTo>
                  <a:pt x="893264" y="750799"/>
                  <a:pt x="892035" y="738303"/>
                  <a:pt x="884867" y="729343"/>
                </a:cubicBezTo>
                <a:cubicBezTo>
                  <a:pt x="876694" y="719127"/>
                  <a:pt x="863096" y="714829"/>
                  <a:pt x="852210" y="707572"/>
                </a:cubicBezTo>
                <a:cubicBezTo>
                  <a:pt x="869456" y="690325"/>
                  <a:pt x="878374" y="674915"/>
                  <a:pt x="906638" y="674915"/>
                </a:cubicBezTo>
                <a:cubicBezTo>
                  <a:pt x="918113" y="674915"/>
                  <a:pt x="928410" y="682172"/>
                  <a:pt x="939296" y="685800"/>
                </a:cubicBezTo>
                <a:cubicBezTo>
                  <a:pt x="942924" y="696686"/>
                  <a:pt x="944278" y="708618"/>
                  <a:pt x="950181" y="718457"/>
                </a:cubicBezTo>
                <a:cubicBezTo>
                  <a:pt x="965124" y="743362"/>
                  <a:pt x="978923" y="742552"/>
                  <a:pt x="1004610" y="751115"/>
                </a:cubicBezTo>
                <a:cubicBezTo>
                  <a:pt x="1000981" y="740229"/>
                  <a:pt x="992457" y="729862"/>
                  <a:pt x="993724" y="718457"/>
                </a:cubicBezTo>
                <a:cubicBezTo>
                  <a:pt x="1006062" y="607420"/>
                  <a:pt x="1022957" y="696068"/>
                  <a:pt x="1059038" y="587829"/>
                </a:cubicBezTo>
                <a:lnTo>
                  <a:pt x="1069924" y="555172"/>
                </a:lnTo>
                <a:cubicBezTo>
                  <a:pt x="1062667" y="547915"/>
                  <a:pt x="1053433" y="542201"/>
                  <a:pt x="1048153" y="533400"/>
                </a:cubicBezTo>
                <a:cubicBezTo>
                  <a:pt x="1028405" y="500486"/>
                  <a:pt x="1052201" y="493249"/>
                  <a:pt x="1004610" y="478972"/>
                </a:cubicBezTo>
                <a:cubicBezTo>
                  <a:pt x="980034" y="471599"/>
                  <a:pt x="953810" y="471715"/>
                  <a:pt x="928410" y="468086"/>
                </a:cubicBezTo>
                <a:cubicBezTo>
                  <a:pt x="917524" y="464457"/>
                  <a:pt x="907042" y="459253"/>
                  <a:pt x="895753" y="457200"/>
                </a:cubicBezTo>
                <a:cubicBezTo>
                  <a:pt x="866970" y="451967"/>
                  <a:pt x="835671" y="457567"/>
                  <a:pt x="808667" y="446315"/>
                </a:cubicBezTo>
                <a:cubicBezTo>
                  <a:pt x="789720" y="438420"/>
                  <a:pt x="779638" y="417286"/>
                  <a:pt x="765124" y="402772"/>
                </a:cubicBezTo>
                <a:lnTo>
                  <a:pt x="743353" y="381000"/>
                </a:lnTo>
                <a:cubicBezTo>
                  <a:pt x="739724" y="362857"/>
                  <a:pt x="736955" y="344522"/>
                  <a:pt x="732467" y="326572"/>
                </a:cubicBezTo>
                <a:cubicBezTo>
                  <a:pt x="729684" y="315440"/>
                  <a:pt x="723985" y="305135"/>
                  <a:pt x="721581" y="293915"/>
                </a:cubicBezTo>
                <a:cubicBezTo>
                  <a:pt x="713081" y="254247"/>
                  <a:pt x="708310" y="213840"/>
                  <a:pt x="699810" y="174172"/>
                </a:cubicBezTo>
                <a:cubicBezTo>
                  <a:pt x="697406" y="162952"/>
                  <a:pt x="692076" y="152548"/>
                  <a:pt x="688924" y="141515"/>
                </a:cubicBezTo>
                <a:cubicBezTo>
                  <a:pt x="684814" y="127130"/>
                  <a:pt x="684729" y="111354"/>
                  <a:pt x="678038" y="97972"/>
                </a:cubicBezTo>
                <a:cubicBezTo>
                  <a:pt x="673448" y="88792"/>
                  <a:pt x="663524" y="83457"/>
                  <a:pt x="656267" y="76200"/>
                </a:cubicBezTo>
                <a:cubicBezTo>
                  <a:pt x="491334" y="96817"/>
                  <a:pt x="457615" y="111580"/>
                  <a:pt x="286153" y="87086"/>
                </a:cubicBezTo>
                <a:cubicBezTo>
                  <a:pt x="273202" y="85236"/>
                  <a:pt x="266118" y="68757"/>
                  <a:pt x="253496" y="65315"/>
                </a:cubicBezTo>
                <a:cubicBezTo>
                  <a:pt x="225272" y="57618"/>
                  <a:pt x="195439" y="58058"/>
                  <a:pt x="166410" y="54429"/>
                </a:cubicBezTo>
                <a:cubicBezTo>
                  <a:pt x="155524" y="47172"/>
                  <a:pt x="145778" y="37811"/>
                  <a:pt x="133753" y="32657"/>
                </a:cubicBezTo>
                <a:cubicBezTo>
                  <a:pt x="63533" y="2563"/>
                  <a:pt x="112259" y="43821"/>
                  <a:pt x="68438" y="0"/>
                </a:cubicBezTo>
                <a:cubicBezTo>
                  <a:pt x="32463" y="11992"/>
                  <a:pt x="0" y="10866"/>
                  <a:pt x="46667" y="76200"/>
                </a:cubicBezTo>
                <a:cubicBezTo>
                  <a:pt x="93730" y="142088"/>
                  <a:pt x="64810" y="85272"/>
                  <a:pt x="68438" y="87086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Jobbra nyíl 3"/>
          <p:cNvSpPr/>
          <p:nvPr/>
        </p:nvSpPr>
        <p:spPr>
          <a:xfrm rot="-2400000">
            <a:off x="6103958" y="2741516"/>
            <a:ext cx="116234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abadkézi sokszög 4"/>
          <p:cNvSpPr/>
          <p:nvPr/>
        </p:nvSpPr>
        <p:spPr>
          <a:xfrm>
            <a:off x="6547779" y="1547477"/>
            <a:ext cx="380325" cy="988894"/>
          </a:xfrm>
          <a:custGeom>
            <a:avLst/>
            <a:gdLst>
              <a:gd name="connsiteX0" fmla="*/ 168707 w 380325"/>
              <a:gd name="connsiteY0" fmla="*/ 651437 h 988894"/>
              <a:gd name="connsiteX1" fmla="*/ 168707 w 380325"/>
              <a:gd name="connsiteY1" fmla="*/ 651437 h 988894"/>
              <a:gd name="connsiteX2" fmla="*/ 223135 w 380325"/>
              <a:gd name="connsiteY2" fmla="*/ 575237 h 988894"/>
              <a:gd name="connsiteX3" fmla="*/ 201364 w 380325"/>
              <a:gd name="connsiteY3" fmla="*/ 542580 h 988894"/>
              <a:gd name="connsiteX4" fmla="*/ 190478 w 380325"/>
              <a:gd name="connsiteY4" fmla="*/ 509923 h 988894"/>
              <a:gd name="connsiteX5" fmla="*/ 212250 w 380325"/>
              <a:gd name="connsiteY5" fmla="*/ 335752 h 988894"/>
              <a:gd name="connsiteX6" fmla="*/ 223135 w 380325"/>
              <a:gd name="connsiteY6" fmla="*/ 303094 h 988894"/>
              <a:gd name="connsiteX7" fmla="*/ 255792 w 380325"/>
              <a:gd name="connsiteY7" fmla="*/ 281323 h 988894"/>
              <a:gd name="connsiteX8" fmla="*/ 342878 w 380325"/>
              <a:gd name="connsiteY8" fmla="*/ 259552 h 988894"/>
              <a:gd name="connsiteX9" fmla="*/ 353764 w 380325"/>
              <a:gd name="connsiteY9" fmla="*/ 161580 h 988894"/>
              <a:gd name="connsiteX10" fmla="*/ 331992 w 380325"/>
              <a:gd name="connsiteY10" fmla="*/ 96266 h 988894"/>
              <a:gd name="connsiteX11" fmla="*/ 321107 w 380325"/>
              <a:gd name="connsiteY11" fmla="*/ 9180 h 988894"/>
              <a:gd name="connsiteX12" fmla="*/ 299335 w 380325"/>
              <a:gd name="connsiteY12" fmla="*/ 30952 h 988894"/>
              <a:gd name="connsiteX13" fmla="*/ 266678 w 380325"/>
              <a:gd name="connsiteY13" fmla="*/ 96266 h 988894"/>
              <a:gd name="connsiteX14" fmla="*/ 255792 w 380325"/>
              <a:gd name="connsiteY14" fmla="*/ 139809 h 988894"/>
              <a:gd name="connsiteX15" fmla="*/ 157821 w 380325"/>
              <a:gd name="connsiteY15" fmla="*/ 194237 h 988894"/>
              <a:gd name="connsiteX16" fmla="*/ 136050 w 380325"/>
              <a:gd name="connsiteY16" fmla="*/ 216009 h 988894"/>
              <a:gd name="connsiteX17" fmla="*/ 103392 w 380325"/>
              <a:gd name="connsiteY17" fmla="*/ 226894 h 988894"/>
              <a:gd name="connsiteX18" fmla="*/ 92507 w 380325"/>
              <a:gd name="connsiteY18" fmla="*/ 259552 h 988894"/>
              <a:gd name="connsiteX19" fmla="*/ 81621 w 380325"/>
              <a:gd name="connsiteY19" fmla="*/ 629666 h 988894"/>
              <a:gd name="connsiteX20" fmla="*/ 70735 w 380325"/>
              <a:gd name="connsiteY20" fmla="*/ 662323 h 988894"/>
              <a:gd name="connsiteX21" fmla="*/ 27192 w 380325"/>
              <a:gd name="connsiteY21" fmla="*/ 716752 h 988894"/>
              <a:gd name="connsiteX22" fmla="*/ 27192 w 380325"/>
              <a:gd name="connsiteY22" fmla="*/ 912694 h 988894"/>
              <a:gd name="connsiteX23" fmla="*/ 59850 w 380325"/>
              <a:gd name="connsiteY23" fmla="*/ 988894 h 988894"/>
              <a:gd name="connsiteX24" fmla="*/ 70735 w 380325"/>
              <a:gd name="connsiteY24" fmla="*/ 956237 h 988894"/>
              <a:gd name="connsiteX25" fmla="*/ 92507 w 380325"/>
              <a:gd name="connsiteY25" fmla="*/ 934466 h 988894"/>
              <a:gd name="connsiteX26" fmla="*/ 125164 w 380325"/>
              <a:gd name="connsiteY26" fmla="*/ 814723 h 988894"/>
              <a:gd name="connsiteX27" fmla="*/ 114278 w 380325"/>
              <a:gd name="connsiteY27" fmla="*/ 782066 h 988894"/>
              <a:gd name="connsiteX28" fmla="*/ 125164 w 380325"/>
              <a:gd name="connsiteY28" fmla="*/ 814723 h 988894"/>
              <a:gd name="connsiteX29" fmla="*/ 92507 w 380325"/>
              <a:gd name="connsiteY29" fmla="*/ 716752 h 988894"/>
              <a:gd name="connsiteX30" fmla="*/ 125164 w 380325"/>
              <a:gd name="connsiteY30" fmla="*/ 705866 h 988894"/>
              <a:gd name="connsiteX31" fmla="*/ 168707 w 380325"/>
              <a:gd name="connsiteY31" fmla="*/ 651437 h 98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0325" h="988894">
                <a:moveTo>
                  <a:pt x="168707" y="651437"/>
                </a:moveTo>
                <a:lnTo>
                  <a:pt x="168707" y="651437"/>
                </a:lnTo>
                <a:cubicBezTo>
                  <a:pt x="186850" y="626037"/>
                  <a:pt x="214166" y="605135"/>
                  <a:pt x="223135" y="575237"/>
                </a:cubicBezTo>
                <a:cubicBezTo>
                  <a:pt x="226894" y="562706"/>
                  <a:pt x="207215" y="554282"/>
                  <a:pt x="201364" y="542580"/>
                </a:cubicBezTo>
                <a:cubicBezTo>
                  <a:pt x="196232" y="532317"/>
                  <a:pt x="194107" y="520809"/>
                  <a:pt x="190478" y="509923"/>
                </a:cubicBezTo>
                <a:cubicBezTo>
                  <a:pt x="198917" y="408654"/>
                  <a:pt x="192029" y="406526"/>
                  <a:pt x="212250" y="335752"/>
                </a:cubicBezTo>
                <a:cubicBezTo>
                  <a:pt x="215402" y="324719"/>
                  <a:pt x="215967" y="312054"/>
                  <a:pt x="223135" y="303094"/>
                </a:cubicBezTo>
                <a:cubicBezTo>
                  <a:pt x="231308" y="292878"/>
                  <a:pt x="244090" y="287174"/>
                  <a:pt x="255792" y="281323"/>
                </a:cubicBezTo>
                <a:cubicBezTo>
                  <a:pt x="278109" y="270164"/>
                  <a:pt x="322172" y="263693"/>
                  <a:pt x="342878" y="259552"/>
                </a:cubicBezTo>
                <a:cubicBezTo>
                  <a:pt x="380325" y="222105"/>
                  <a:pt x="372270" y="241772"/>
                  <a:pt x="353764" y="161580"/>
                </a:cubicBezTo>
                <a:cubicBezTo>
                  <a:pt x="348604" y="139219"/>
                  <a:pt x="331992" y="96266"/>
                  <a:pt x="331992" y="96266"/>
                </a:cubicBezTo>
                <a:cubicBezTo>
                  <a:pt x="328364" y="67237"/>
                  <a:pt x="334190" y="35346"/>
                  <a:pt x="321107" y="9180"/>
                </a:cubicBezTo>
                <a:cubicBezTo>
                  <a:pt x="316517" y="0"/>
                  <a:pt x="305746" y="22938"/>
                  <a:pt x="299335" y="30952"/>
                </a:cubicBezTo>
                <a:cubicBezTo>
                  <a:pt x="278132" y="57455"/>
                  <a:pt x="275620" y="64968"/>
                  <a:pt x="266678" y="96266"/>
                </a:cubicBezTo>
                <a:cubicBezTo>
                  <a:pt x="262568" y="110651"/>
                  <a:pt x="265644" y="128550"/>
                  <a:pt x="255792" y="139809"/>
                </a:cubicBezTo>
                <a:cubicBezTo>
                  <a:pt x="224965" y="175040"/>
                  <a:pt x="195991" y="181514"/>
                  <a:pt x="157821" y="194237"/>
                </a:cubicBezTo>
                <a:cubicBezTo>
                  <a:pt x="150564" y="201494"/>
                  <a:pt x="144851" y="210729"/>
                  <a:pt x="136050" y="216009"/>
                </a:cubicBezTo>
                <a:cubicBezTo>
                  <a:pt x="126210" y="221913"/>
                  <a:pt x="111506" y="218780"/>
                  <a:pt x="103392" y="226894"/>
                </a:cubicBezTo>
                <a:cubicBezTo>
                  <a:pt x="95278" y="235008"/>
                  <a:pt x="96135" y="248666"/>
                  <a:pt x="92507" y="259552"/>
                </a:cubicBezTo>
                <a:cubicBezTo>
                  <a:pt x="88878" y="382923"/>
                  <a:pt x="88283" y="506421"/>
                  <a:pt x="81621" y="629666"/>
                </a:cubicBezTo>
                <a:cubicBezTo>
                  <a:pt x="81002" y="641124"/>
                  <a:pt x="75867" y="652060"/>
                  <a:pt x="70735" y="662323"/>
                </a:cubicBezTo>
                <a:cubicBezTo>
                  <a:pt x="57002" y="689788"/>
                  <a:pt x="47443" y="696501"/>
                  <a:pt x="27192" y="716752"/>
                </a:cubicBezTo>
                <a:cubicBezTo>
                  <a:pt x="0" y="798332"/>
                  <a:pt x="11063" y="751403"/>
                  <a:pt x="27192" y="912694"/>
                </a:cubicBezTo>
                <a:cubicBezTo>
                  <a:pt x="32925" y="970021"/>
                  <a:pt x="28970" y="958015"/>
                  <a:pt x="59850" y="988894"/>
                </a:cubicBezTo>
                <a:cubicBezTo>
                  <a:pt x="63478" y="978008"/>
                  <a:pt x="64831" y="966076"/>
                  <a:pt x="70735" y="956237"/>
                </a:cubicBezTo>
                <a:cubicBezTo>
                  <a:pt x="76015" y="947436"/>
                  <a:pt x="87917" y="943646"/>
                  <a:pt x="92507" y="934466"/>
                </a:cubicBezTo>
                <a:cubicBezTo>
                  <a:pt x="110921" y="897639"/>
                  <a:pt x="117201" y="854536"/>
                  <a:pt x="125164" y="814723"/>
                </a:cubicBezTo>
                <a:lnTo>
                  <a:pt x="114278" y="782066"/>
                </a:lnTo>
                <a:lnTo>
                  <a:pt x="125164" y="814723"/>
                </a:lnTo>
                <a:cubicBezTo>
                  <a:pt x="114278" y="782066"/>
                  <a:pt x="92507" y="751176"/>
                  <a:pt x="92507" y="716752"/>
                </a:cubicBezTo>
                <a:cubicBezTo>
                  <a:pt x="92507" y="705277"/>
                  <a:pt x="118279" y="715046"/>
                  <a:pt x="125164" y="705866"/>
                </a:cubicBezTo>
                <a:cubicBezTo>
                  <a:pt x="131695" y="697157"/>
                  <a:pt x="161450" y="660508"/>
                  <a:pt x="168707" y="651437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 5"/>
          <p:cNvSpPr/>
          <p:nvPr/>
        </p:nvSpPr>
        <p:spPr>
          <a:xfrm>
            <a:off x="7315200" y="2035629"/>
            <a:ext cx="1643743" cy="674914"/>
          </a:xfrm>
          <a:custGeom>
            <a:avLst/>
            <a:gdLst>
              <a:gd name="connsiteX0" fmla="*/ 65314 w 1643743"/>
              <a:gd name="connsiteY0" fmla="*/ 555171 h 674914"/>
              <a:gd name="connsiteX1" fmla="*/ 65314 w 1643743"/>
              <a:gd name="connsiteY1" fmla="*/ 555171 h 674914"/>
              <a:gd name="connsiteX2" fmla="*/ 141514 w 1643743"/>
              <a:gd name="connsiteY2" fmla="*/ 446314 h 674914"/>
              <a:gd name="connsiteX3" fmla="*/ 206829 w 1643743"/>
              <a:gd name="connsiteY3" fmla="*/ 424542 h 674914"/>
              <a:gd name="connsiteX4" fmla="*/ 239486 w 1643743"/>
              <a:gd name="connsiteY4" fmla="*/ 391885 h 674914"/>
              <a:gd name="connsiteX5" fmla="*/ 391886 w 1643743"/>
              <a:gd name="connsiteY5" fmla="*/ 359228 h 674914"/>
              <a:gd name="connsiteX6" fmla="*/ 468086 w 1643743"/>
              <a:gd name="connsiteY6" fmla="*/ 337457 h 674914"/>
              <a:gd name="connsiteX7" fmla="*/ 500743 w 1643743"/>
              <a:gd name="connsiteY7" fmla="*/ 326571 h 674914"/>
              <a:gd name="connsiteX8" fmla="*/ 707571 w 1643743"/>
              <a:gd name="connsiteY8" fmla="*/ 359228 h 674914"/>
              <a:gd name="connsiteX9" fmla="*/ 740229 w 1643743"/>
              <a:gd name="connsiteY9" fmla="*/ 381000 h 674914"/>
              <a:gd name="connsiteX10" fmla="*/ 762000 w 1643743"/>
              <a:gd name="connsiteY10" fmla="*/ 413657 h 674914"/>
              <a:gd name="connsiteX11" fmla="*/ 794657 w 1643743"/>
              <a:gd name="connsiteY11" fmla="*/ 424542 h 674914"/>
              <a:gd name="connsiteX12" fmla="*/ 1001486 w 1643743"/>
              <a:gd name="connsiteY12" fmla="*/ 435428 h 674914"/>
              <a:gd name="connsiteX13" fmla="*/ 1143000 w 1643743"/>
              <a:gd name="connsiteY13" fmla="*/ 468085 h 674914"/>
              <a:gd name="connsiteX14" fmla="*/ 1164771 w 1643743"/>
              <a:gd name="connsiteY14" fmla="*/ 435428 h 674914"/>
              <a:gd name="connsiteX15" fmla="*/ 1240971 w 1643743"/>
              <a:gd name="connsiteY15" fmla="*/ 370114 h 674914"/>
              <a:gd name="connsiteX16" fmla="*/ 1426029 w 1643743"/>
              <a:gd name="connsiteY16" fmla="*/ 370114 h 674914"/>
              <a:gd name="connsiteX17" fmla="*/ 1436914 w 1643743"/>
              <a:gd name="connsiteY17" fmla="*/ 337457 h 674914"/>
              <a:gd name="connsiteX18" fmla="*/ 1436914 w 1643743"/>
              <a:gd name="connsiteY18" fmla="*/ 272142 h 674914"/>
              <a:gd name="connsiteX19" fmla="*/ 1469571 w 1643743"/>
              <a:gd name="connsiteY19" fmla="*/ 261257 h 674914"/>
              <a:gd name="connsiteX20" fmla="*/ 1491343 w 1643743"/>
              <a:gd name="connsiteY20" fmla="*/ 239485 h 674914"/>
              <a:gd name="connsiteX21" fmla="*/ 1491343 w 1643743"/>
              <a:gd name="connsiteY21" fmla="*/ 152400 h 674914"/>
              <a:gd name="connsiteX22" fmla="*/ 1480457 w 1643743"/>
              <a:gd name="connsiteY22" fmla="*/ 76200 h 674914"/>
              <a:gd name="connsiteX23" fmla="*/ 1513114 w 1643743"/>
              <a:gd name="connsiteY23" fmla="*/ 10885 h 674914"/>
              <a:gd name="connsiteX24" fmla="*/ 1545771 w 1643743"/>
              <a:gd name="connsiteY24" fmla="*/ 0 h 674914"/>
              <a:gd name="connsiteX25" fmla="*/ 1513114 w 1643743"/>
              <a:gd name="connsiteY25" fmla="*/ 21771 h 674914"/>
              <a:gd name="connsiteX26" fmla="*/ 1600200 w 1643743"/>
              <a:gd name="connsiteY26" fmla="*/ 54428 h 674914"/>
              <a:gd name="connsiteX27" fmla="*/ 1600200 w 1643743"/>
              <a:gd name="connsiteY27" fmla="*/ 370114 h 674914"/>
              <a:gd name="connsiteX28" fmla="*/ 1643743 w 1643743"/>
              <a:gd name="connsiteY28" fmla="*/ 468085 h 674914"/>
              <a:gd name="connsiteX29" fmla="*/ 1611086 w 1643743"/>
              <a:gd name="connsiteY29" fmla="*/ 533400 h 674914"/>
              <a:gd name="connsiteX30" fmla="*/ 1589314 w 1643743"/>
              <a:gd name="connsiteY30" fmla="*/ 555171 h 674914"/>
              <a:gd name="connsiteX31" fmla="*/ 1513114 w 1643743"/>
              <a:gd name="connsiteY31" fmla="*/ 566057 h 674914"/>
              <a:gd name="connsiteX32" fmla="*/ 1469571 w 1643743"/>
              <a:gd name="connsiteY32" fmla="*/ 576942 h 674914"/>
              <a:gd name="connsiteX33" fmla="*/ 1230086 w 1643743"/>
              <a:gd name="connsiteY33" fmla="*/ 587828 h 674914"/>
              <a:gd name="connsiteX34" fmla="*/ 1153886 w 1643743"/>
              <a:gd name="connsiteY34" fmla="*/ 598714 h 674914"/>
              <a:gd name="connsiteX35" fmla="*/ 740229 w 1643743"/>
              <a:gd name="connsiteY35" fmla="*/ 609600 h 674914"/>
              <a:gd name="connsiteX36" fmla="*/ 718457 w 1643743"/>
              <a:gd name="connsiteY36" fmla="*/ 631371 h 674914"/>
              <a:gd name="connsiteX37" fmla="*/ 576943 w 1643743"/>
              <a:gd name="connsiteY37" fmla="*/ 642257 h 674914"/>
              <a:gd name="connsiteX38" fmla="*/ 468086 w 1643743"/>
              <a:gd name="connsiteY38" fmla="*/ 653142 h 674914"/>
              <a:gd name="connsiteX39" fmla="*/ 87086 w 1643743"/>
              <a:gd name="connsiteY39" fmla="*/ 653142 h 674914"/>
              <a:gd name="connsiteX40" fmla="*/ 65314 w 1643743"/>
              <a:gd name="connsiteY40" fmla="*/ 674914 h 674914"/>
              <a:gd name="connsiteX41" fmla="*/ 0 w 1643743"/>
              <a:gd name="connsiteY41" fmla="*/ 631371 h 674914"/>
              <a:gd name="connsiteX42" fmla="*/ 43543 w 1643743"/>
              <a:gd name="connsiteY42" fmla="*/ 576942 h 674914"/>
              <a:gd name="connsiteX43" fmla="*/ 65314 w 1643743"/>
              <a:gd name="connsiteY43" fmla="*/ 555171 h 67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43743" h="674914">
                <a:moveTo>
                  <a:pt x="65314" y="555171"/>
                </a:moveTo>
                <a:lnTo>
                  <a:pt x="65314" y="555171"/>
                </a:lnTo>
                <a:cubicBezTo>
                  <a:pt x="90714" y="518885"/>
                  <a:pt x="99495" y="460321"/>
                  <a:pt x="141514" y="446314"/>
                </a:cubicBezTo>
                <a:lnTo>
                  <a:pt x="206829" y="424542"/>
                </a:lnTo>
                <a:cubicBezTo>
                  <a:pt x="217715" y="413656"/>
                  <a:pt x="226029" y="399361"/>
                  <a:pt x="239486" y="391885"/>
                </a:cubicBezTo>
                <a:cubicBezTo>
                  <a:pt x="284518" y="366868"/>
                  <a:pt x="343263" y="365306"/>
                  <a:pt x="391886" y="359228"/>
                </a:cubicBezTo>
                <a:cubicBezTo>
                  <a:pt x="470186" y="333127"/>
                  <a:pt x="372405" y="364794"/>
                  <a:pt x="468086" y="337457"/>
                </a:cubicBezTo>
                <a:cubicBezTo>
                  <a:pt x="479119" y="334305"/>
                  <a:pt x="489857" y="330200"/>
                  <a:pt x="500743" y="326571"/>
                </a:cubicBezTo>
                <a:cubicBezTo>
                  <a:pt x="596454" y="333934"/>
                  <a:pt x="630691" y="325059"/>
                  <a:pt x="707571" y="359228"/>
                </a:cubicBezTo>
                <a:cubicBezTo>
                  <a:pt x="719527" y="364542"/>
                  <a:pt x="729343" y="373743"/>
                  <a:pt x="740229" y="381000"/>
                </a:cubicBezTo>
                <a:cubicBezTo>
                  <a:pt x="747486" y="391886"/>
                  <a:pt x="751784" y="405484"/>
                  <a:pt x="762000" y="413657"/>
                </a:cubicBezTo>
                <a:cubicBezTo>
                  <a:pt x="770960" y="420825"/>
                  <a:pt x="783230" y="423503"/>
                  <a:pt x="794657" y="424542"/>
                </a:cubicBezTo>
                <a:cubicBezTo>
                  <a:pt x="863412" y="430792"/>
                  <a:pt x="932543" y="431799"/>
                  <a:pt x="1001486" y="435428"/>
                </a:cubicBezTo>
                <a:cubicBezTo>
                  <a:pt x="1020615" y="511948"/>
                  <a:pt x="1004334" y="507704"/>
                  <a:pt x="1143000" y="468085"/>
                </a:cubicBezTo>
                <a:cubicBezTo>
                  <a:pt x="1155580" y="464491"/>
                  <a:pt x="1156257" y="445361"/>
                  <a:pt x="1164771" y="435428"/>
                </a:cubicBezTo>
                <a:cubicBezTo>
                  <a:pt x="1199967" y="394366"/>
                  <a:pt x="1202451" y="395793"/>
                  <a:pt x="1240971" y="370114"/>
                </a:cubicBezTo>
                <a:cubicBezTo>
                  <a:pt x="1304055" y="379126"/>
                  <a:pt x="1361591" y="393546"/>
                  <a:pt x="1426029" y="370114"/>
                </a:cubicBezTo>
                <a:cubicBezTo>
                  <a:pt x="1436813" y="366193"/>
                  <a:pt x="1433286" y="348343"/>
                  <a:pt x="1436914" y="337457"/>
                </a:cubicBezTo>
                <a:cubicBezTo>
                  <a:pt x="1429658" y="315686"/>
                  <a:pt x="1415144" y="293913"/>
                  <a:pt x="1436914" y="272142"/>
                </a:cubicBezTo>
                <a:cubicBezTo>
                  <a:pt x="1445028" y="264028"/>
                  <a:pt x="1458685" y="264885"/>
                  <a:pt x="1469571" y="261257"/>
                </a:cubicBezTo>
                <a:cubicBezTo>
                  <a:pt x="1476828" y="254000"/>
                  <a:pt x="1486062" y="248286"/>
                  <a:pt x="1491343" y="239485"/>
                </a:cubicBezTo>
                <a:cubicBezTo>
                  <a:pt x="1512053" y="204968"/>
                  <a:pt x="1498073" y="192776"/>
                  <a:pt x="1491343" y="152400"/>
                </a:cubicBezTo>
                <a:cubicBezTo>
                  <a:pt x="1487125" y="127091"/>
                  <a:pt x="1484086" y="101600"/>
                  <a:pt x="1480457" y="76200"/>
                </a:cubicBezTo>
                <a:cubicBezTo>
                  <a:pt x="1488284" y="44895"/>
                  <a:pt x="1484571" y="28011"/>
                  <a:pt x="1513114" y="10885"/>
                </a:cubicBezTo>
                <a:cubicBezTo>
                  <a:pt x="1522953" y="4981"/>
                  <a:pt x="1534885" y="3628"/>
                  <a:pt x="1545771" y="0"/>
                </a:cubicBezTo>
                <a:cubicBezTo>
                  <a:pt x="1534885" y="7257"/>
                  <a:pt x="1507263" y="10069"/>
                  <a:pt x="1513114" y="21771"/>
                </a:cubicBezTo>
                <a:cubicBezTo>
                  <a:pt x="1515717" y="26976"/>
                  <a:pt x="1585695" y="49593"/>
                  <a:pt x="1600200" y="54428"/>
                </a:cubicBezTo>
                <a:cubicBezTo>
                  <a:pt x="1595820" y="133271"/>
                  <a:pt x="1578043" y="281488"/>
                  <a:pt x="1600200" y="370114"/>
                </a:cubicBezTo>
                <a:cubicBezTo>
                  <a:pt x="1608868" y="404784"/>
                  <a:pt x="1629229" y="435428"/>
                  <a:pt x="1643743" y="468085"/>
                </a:cubicBezTo>
                <a:cubicBezTo>
                  <a:pt x="1632246" y="502575"/>
                  <a:pt x="1635201" y="503256"/>
                  <a:pt x="1611086" y="533400"/>
                </a:cubicBezTo>
                <a:cubicBezTo>
                  <a:pt x="1604675" y="541414"/>
                  <a:pt x="1599051" y="551926"/>
                  <a:pt x="1589314" y="555171"/>
                </a:cubicBezTo>
                <a:cubicBezTo>
                  <a:pt x="1564973" y="563285"/>
                  <a:pt x="1538358" y="561467"/>
                  <a:pt x="1513114" y="566057"/>
                </a:cubicBezTo>
                <a:cubicBezTo>
                  <a:pt x="1498394" y="568733"/>
                  <a:pt x="1484488" y="575795"/>
                  <a:pt x="1469571" y="576942"/>
                </a:cubicBezTo>
                <a:cubicBezTo>
                  <a:pt x="1389896" y="583071"/>
                  <a:pt x="1309914" y="584199"/>
                  <a:pt x="1230086" y="587828"/>
                </a:cubicBezTo>
                <a:cubicBezTo>
                  <a:pt x="1204686" y="591457"/>
                  <a:pt x="1179519" y="597575"/>
                  <a:pt x="1153886" y="598714"/>
                </a:cubicBezTo>
                <a:cubicBezTo>
                  <a:pt x="1016089" y="604838"/>
                  <a:pt x="877776" y="599284"/>
                  <a:pt x="740229" y="609600"/>
                </a:cubicBezTo>
                <a:cubicBezTo>
                  <a:pt x="729995" y="610368"/>
                  <a:pt x="728521" y="629358"/>
                  <a:pt x="718457" y="631371"/>
                </a:cubicBezTo>
                <a:cubicBezTo>
                  <a:pt x="672065" y="640649"/>
                  <a:pt x="624076" y="638159"/>
                  <a:pt x="576943" y="642257"/>
                </a:cubicBezTo>
                <a:cubicBezTo>
                  <a:pt x="540613" y="645416"/>
                  <a:pt x="504372" y="649514"/>
                  <a:pt x="468086" y="653142"/>
                </a:cubicBezTo>
                <a:cubicBezTo>
                  <a:pt x="381806" y="649391"/>
                  <a:pt x="192301" y="630596"/>
                  <a:pt x="87086" y="653142"/>
                </a:cubicBezTo>
                <a:cubicBezTo>
                  <a:pt x="77050" y="655292"/>
                  <a:pt x="72571" y="667657"/>
                  <a:pt x="65314" y="674914"/>
                </a:cubicBezTo>
                <a:cubicBezTo>
                  <a:pt x="43465" y="669452"/>
                  <a:pt x="0" y="668959"/>
                  <a:pt x="0" y="631371"/>
                </a:cubicBezTo>
                <a:cubicBezTo>
                  <a:pt x="0" y="622471"/>
                  <a:pt x="34065" y="582629"/>
                  <a:pt x="43543" y="576942"/>
                </a:cubicBezTo>
                <a:cubicBezTo>
                  <a:pt x="53382" y="571039"/>
                  <a:pt x="61686" y="558799"/>
                  <a:pt x="65314" y="555171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/>
        </p:nvSpPr>
        <p:spPr>
          <a:xfrm>
            <a:off x="7130143" y="903514"/>
            <a:ext cx="1292258" cy="939616"/>
          </a:xfrm>
          <a:custGeom>
            <a:avLst/>
            <a:gdLst>
              <a:gd name="connsiteX0" fmla="*/ 304800 w 1292258"/>
              <a:gd name="connsiteY0" fmla="*/ 587829 h 939616"/>
              <a:gd name="connsiteX1" fmla="*/ 304800 w 1292258"/>
              <a:gd name="connsiteY1" fmla="*/ 587829 h 939616"/>
              <a:gd name="connsiteX2" fmla="*/ 228600 w 1292258"/>
              <a:gd name="connsiteY2" fmla="*/ 642257 h 939616"/>
              <a:gd name="connsiteX3" fmla="*/ 206828 w 1292258"/>
              <a:gd name="connsiteY3" fmla="*/ 707572 h 939616"/>
              <a:gd name="connsiteX4" fmla="*/ 293914 w 1292258"/>
              <a:gd name="connsiteY4" fmla="*/ 718457 h 939616"/>
              <a:gd name="connsiteX5" fmla="*/ 315686 w 1292258"/>
              <a:gd name="connsiteY5" fmla="*/ 740229 h 939616"/>
              <a:gd name="connsiteX6" fmla="*/ 348343 w 1292258"/>
              <a:gd name="connsiteY6" fmla="*/ 762000 h 939616"/>
              <a:gd name="connsiteX7" fmla="*/ 348343 w 1292258"/>
              <a:gd name="connsiteY7" fmla="*/ 881743 h 939616"/>
              <a:gd name="connsiteX8" fmla="*/ 370114 w 1292258"/>
              <a:gd name="connsiteY8" fmla="*/ 903515 h 939616"/>
              <a:gd name="connsiteX9" fmla="*/ 391886 w 1292258"/>
              <a:gd name="connsiteY9" fmla="*/ 936172 h 939616"/>
              <a:gd name="connsiteX10" fmla="*/ 435428 w 1292258"/>
              <a:gd name="connsiteY10" fmla="*/ 925286 h 939616"/>
              <a:gd name="connsiteX11" fmla="*/ 457200 w 1292258"/>
              <a:gd name="connsiteY11" fmla="*/ 816429 h 939616"/>
              <a:gd name="connsiteX12" fmla="*/ 489857 w 1292258"/>
              <a:gd name="connsiteY12" fmla="*/ 827315 h 939616"/>
              <a:gd name="connsiteX13" fmla="*/ 522514 w 1292258"/>
              <a:gd name="connsiteY13" fmla="*/ 816429 h 939616"/>
              <a:gd name="connsiteX14" fmla="*/ 598714 w 1292258"/>
              <a:gd name="connsiteY14" fmla="*/ 794657 h 939616"/>
              <a:gd name="connsiteX15" fmla="*/ 642257 w 1292258"/>
              <a:gd name="connsiteY15" fmla="*/ 751115 h 939616"/>
              <a:gd name="connsiteX16" fmla="*/ 685800 w 1292258"/>
              <a:gd name="connsiteY16" fmla="*/ 707572 h 939616"/>
              <a:gd name="connsiteX17" fmla="*/ 772886 w 1292258"/>
              <a:gd name="connsiteY17" fmla="*/ 685800 h 939616"/>
              <a:gd name="connsiteX18" fmla="*/ 762000 w 1292258"/>
              <a:gd name="connsiteY18" fmla="*/ 620486 h 939616"/>
              <a:gd name="connsiteX19" fmla="*/ 729343 w 1292258"/>
              <a:gd name="connsiteY19" fmla="*/ 609600 h 939616"/>
              <a:gd name="connsiteX20" fmla="*/ 685800 w 1292258"/>
              <a:gd name="connsiteY20" fmla="*/ 598715 h 939616"/>
              <a:gd name="connsiteX21" fmla="*/ 511628 w 1292258"/>
              <a:gd name="connsiteY21" fmla="*/ 576943 h 939616"/>
              <a:gd name="connsiteX22" fmla="*/ 489857 w 1292258"/>
              <a:gd name="connsiteY22" fmla="*/ 544286 h 939616"/>
              <a:gd name="connsiteX23" fmla="*/ 457200 w 1292258"/>
              <a:gd name="connsiteY23" fmla="*/ 522515 h 939616"/>
              <a:gd name="connsiteX24" fmla="*/ 500743 w 1292258"/>
              <a:gd name="connsiteY24" fmla="*/ 446315 h 939616"/>
              <a:gd name="connsiteX25" fmla="*/ 576943 w 1292258"/>
              <a:gd name="connsiteY25" fmla="*/ 391886 h 939616"/>
              <a:gd name="connsiteX26" fmla="*/ 587828 w 1292258"/>
              <a:gd name="connsiteY26" fmla="*/ 359229 h 939616"/>
              <a:gd name="connsiteX27" fmla="*/ 631371 w 1292258"/>
              <a:gd name="connsiteY27" fmla="*/ 337457 h 939616"/>
              <a:gd name="connsiteX28" fmla="*/ 653143 w 1292258"/>
              <a:gd name="connsiteY28" fmla="*/ 315686 h 939616"/>
              <a:gd name="connsiteX29" fmla="*/ 685800 w 1292258"/>
              <a:gd name="connsiteY29" fmla="*/ 304800 h 939616"/>
              <a:gd name="connsiteX30" fmla="*/ 751114 w 1292258"/>
              <a:gd name="connsiteY30" fmla="*/ 261257 h 939616"/>
              <a:gd name="connsiteX31" fmla="*/ 816428 w 1292258"/>
              <a:gd name="connsiteY31" fmla="*/ 293915 h 939616"/>
              <a:gd name="connsiteX32" fmla="*/ 838200 w 1292258"/>
              <a:gd name="connsiteY32" fmla="*/ 315686 h 939616"/>
              <a:gd name="connsiteX33" fmla="*/ 914400 w 1292258"/>
              <a:gd name="connsiteY33" fmla="*/ 381000 h 939616"/>
              <a:gd name="connsiteX34" fmla="*/ 903514 w 1292258"/>
              <a:gd name="connsiteY34" fmla="*/ 424543 h 939616"/>
              <a:gd name="connsiteX35" fmla="*/ 892628 w 1292258"/>
              <a:gd name="connsiteY35" fmla="*/ 457200 h 939616"/>
              <a:gd name="connsiteX36" fmla="*/ 914400 w 1292258"/>
              <a:gd name="connsiteY36" fmla="*/ 544286 h 939616"/>
              <a:gd name="connsiteX37" fmla="*/ 903514 w 1292258"/>
              <a:gd name="connsiteY37" fmla="*/ 609600 h 939616"/>
              <a:gd name="connsiteX38" fmla="*/ 849086 w 1292258"/>
              <a:gd name="connsiteY38" fmla="*/ 620486 h 939616"/>
              <a:gd name="connsiteX39" fmla="*/ 870857 w 1292258"/>
              <a:gd name="connsiteY39" fmla="*/ 685800 h 939616"/>
              <a:gd name="connsiteX40" fmla="*/ 936171 w 1292258"/>
              <a:gd name="connsiteY40" fmla="*/ 707572 h 939616"/>
              <a:gd name="connsiteX41" fmla="*/ 957943 w 1292258"/>
              <a:gd name="connsiteY41" fmla="*/ 729343 h 939616"/>
              <a:gd name="connsiteX42" fmla="*/ 990600 w 1292258"/>
              <a:gd name="connsiteY42" fmla="*/ 740229 h 939616"/>
              <a:gd name="connsiteX43" fmla="*/ 1023257 w 1292258"/>
              <a:gd name="connsiteY43" fmla="*/ 762000 h 939616"/>
              <a:gd name="connsiteX44" fmla="*/ 1055914 w 1292258"/>
              <a:gd name="connsiteY44" fmla="*/ 751115 h 939616"/>
              <a:gd name="connsiteX45" fmla="*/ 1088571 w 1292258"/>
              <a:gd name="connsiteY45" fmla="*/ 762000 h 939616"/>
              <a:gd name="connsiteX46" fmla="*/ 1219200 w 1292258"/>
              <a:gd name="connsiteY46" fmla="*/ 805543 h 939616"/>
              <a:gd name="connsiteX47" fmla="*/ 1251857 w 1292258"/>
              <a:gd name="connsiteY47" fmla="*/ 827315 h 939616"/>
              <a:gd name="connsiteX48" fmla="*/ 1262743 w 1292258"/>
              <a:gd name="connsiteY48" fmla="*/ 740229 h 939616"/>
              <a:gd name="connsiteX49" fmla="*/ 1251857 w 1292258"/>
              <a:gd name="connsiteY49" fmla="*/ 511629 h 939616"/>
              <a:gd name="connsiteX50" fmla="*/ 1230086 w 1292258"/>
              <a:gd name="connsiteY50" fmla="*/ 424543 h 939616"/>
              <a:gd name="connsiteX51" fmla="*/ 1219200 w 1292258"/>
              <a:gd name="connsiteY51" fmla="*/ 370115 h 939616"/>
              <a:gd name="connsiteX52" fmla="*/ 1197428 w 1292258"/>
              <a:gd name="connsiteY52" fmla="*/ 304800 h 939616"/>
              <a:gd name="connsiteX53" fmla="*/ 1143000 w 1292258"/>
              <a:gd name="connsiteY53" fmla="*/ 239486 h 939616"/>
              <a:gd name="connsiteX54" fmla="*/ 1066800 w 1292258"/>
              <a:gd name="connsiteY54" fmla="*/ 174172 h 939616"/>
              <a:gd name="connsiteX55" fmla="*/ 1023257 w 1292258"/>
              <a:gd name="connsiteY55" fmla="*/ 119743 h 939616"/>
              <a:gd name="connsiteX56" fmla="*/ 1001486 w 1292258"/>
              <a:gd name="connsiteY56" fmla="*/ 87086 h 939616"/>
              <a:gd name="connsiteX57" fmla="*/ 968828 w 1292258"/>
              <a:gd name="connsiteY57" fmla="*/ 76200 h 939616"/>
              <a:gd name="connsiteX58" fmla="*/ 936171 w 1292258"/>
              <a:gd name="connsiteY58" fmla="*/ 54429 h 939616"/>
              <a:gd name="connsiteX59" fmla="*/ 772886 w 1292258"/>
              <a:gd name="connsiteY59" fmla="*/ 10886 h 939616"/>
              <a:gd name="connsiteX60" fmla="*/ 740228 w 1292258"/>
              <a:gd name="connsiteY60" fmla="*/ 0 h 939616"/>
              <a:gd name="connsiteX61" fmla="*/ 664028 w 1292258"/>
              <a:gd name="connsiteY61" fmla="*/ 10886 h 939616"/>
              <a:gd name="connsiteX62" fmla="*/ 609600 w 1292258"/>
              <a:gd name="connsiteY62" fmla="*/ 76200 h 939616"/>
              <a:gd name="connsiteX63" fmla="*/ 587828 w 1292258"/>
              <a:gd name="connsiteY63" fmla="*/ 97972 h 939616"/>
              <a:gd name="connsiteX64" fmla="*/ 566057 w 1292258"/>
              <a:gd name="connsiteY64" fmla="*/ 130629 h 939616"/>
              <a:gd name="connsiteX65" fmla="*/ 533400 w 1292258"/>
              <a:gd name="connsiteY65" fmla="*/ 141515 h 939616"/>
              <a:gd name="connsiteX66" fmla="*/ 304800 w 1292258"/>
              <a:gd name="connsiteY66" fmla="*/ 152400 h 939616"/>
              <a:gd name="connsiteX67" fmla="*/ 261257 w 1292258"/>
              <a:gd name="connsiteY67" fmla="*/ 206829 h 939616"/>
              <a:gd name="connsiteX68" fmla="*/ 250371 w 1292258"/>
              <a:gd name="connsiteY68" fmla="*/ 250372 h 939616"/>
              <a:gd name="connsiteX69" fmla="*/ 217714 w 1292258"/>
              <a:gd name="connsiteY69" fmla="*/ 315686 h 939616"/>
              <a:gd name="connsiteX70" fmla="*/ 185057 w 1292258"/>
              <a:gd name="connsiteY70" fmla="*/ 370115 h 939616"/>
              <a:gd name="connsiteX71" fmla="*/ 108857 w 1292258"/>
              <a:gd name="connsiteY71" fmla="*/ 424543 h 939616"/>
              <a:gd name="connsiteX72" fmla="*/ 76200 w 1292258"/>
              <a:gd name="connsiteY72" fmla="*/ 435429 h 939616"/>
              <a:gd name="connsiteX73" fmla="*/ 65314 w 1292258"/>
              <a:gd name="connsiteY73" fmla="*/ 468086 h 939616"/>
              <a:gd name="connsiteX74" fmla="*/ 0 w 1292258"/>
              <a:gd name="connsiteY74" fmla="*/ 489857 h 939616"/>
              <a:gd name="connsiteX75" fmla="*/ 10886 w 1292258"/>
              <a:gd name="connsiteY75" fmla="*/ 522515 h 939616"/>
              <a:gd name="connsiteX76" fmla="*/ 152400 w 1292258"/>
              <a:gd name="connsiteY76" fmla="*/ 522515 h 939616"/>
              <a:gd name="connsiteX77" fmla="*/ 304800 w 1292258"/>
              <a:gd name="connsiteY77" fmla="*/ 533400 h 939616"/>
              <a:gd name="connsiteX78" fmla="*/ 315686 w 1292258"/>
              <a:gd name="connsiteY78" fmla="*/ 587829 h 939616"/>
              <a:gd name="connsiteX79" fmla="*/ 304800 w 1292258"/>
              <a:gd name="connsiteY79" fmla="*/ 587829 h 93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2258" h="939616">
                <a:moveTo>
                  <a:pt x="304800" y="587829"/>
                </a:moveTo>
                <a:lnTo>
                  <a:pt x="304800" y="587829"/>
                </a:lnTo>
                <a:cubicBezTo>
                  <a:pt x="279400" y="605972"/>
                  <a:pt x="248366" y="618099"/>
                  <a:pt x="228600" y="642257"/>
                </a:cubicBezTo>
                <a:cubicBezTo>
                  <a:pt x="214068" y="660019"/>
                  <a:pt x="206828" y="707572"/>
                  <a:pt x="206828" y="707572"/>
                </a:cubicBezTo>
                <a:cubicBezTo>
                  <a:pt x="235857" y="711200"/>
                  <a:pt x="265893" y="710051"/>
                  <a:pt x="293914" y="718457"/>
                </a:cubicBezTo>
                <a:cubicBezTo>
                  <a:pt x="303745" y="721406"/>
                  <a:pt x="307672" y="733818"/>
                  <a:pt x="315686" y="740229"/>
                </a:cubicBezTo>
                <a:cubicBezTo>
                  <a:pt x="325902" y="748402"/>
                  <a:pt x="337457" y="754743"/>
                  <a:pt x="348343" y="762000"/>
                </a:cubicBezTo>
                <a:cubicBezTo>
                  <a:pt x="338204" y="812692"/>
                  <a:pt x="328360" y="828454"/>
                  <a:pt x="348343" y="881743"/>
                </a:cubicBezTo>
                <a:cubicBezTo>
                  <a:pt x="351947" y="891353"/>
                  <a:pt x="363703" y="895501"/>
                  <a:pt x="370114" y="903515"/>
                </a:cubicBezTo>
                <a:cubicBezTo>
                  <a:pt x="378287" y="913731"/>
                  <a:pt x="384629" y="925286"/>
                  <a:pt x="391886" y="936172"/>
                </a:cubicBezTo>
                <a:cubicBezTo>
                  <a:pt x="406400" y="932543"/>
                  <a:pt x="431129" y="939616"/>
                  <a:pt x="435428" y="925286"/>
                </a:cubicBezTo>
                <a:cubicBezTo>
                  <a:pt x="473237" y="799257"/>
                  <a:pt x="375924" y="843522"/>
                  <a:pt x="457200" y="816429"/>
                </a:cubicBezTo>
                <a:cubicBezTo>
                  <a:pt x="468086" y="820058"/>
                  <a:pt x="478382" y="827315"/>
                  <a:pt x="489857" y="827315"/>
                </a:cubicBezTo>
                <a:cubicBezTo>
                  <a:pt x="501332" y="827315"/>
                  <a:pt x="511481" y="819581"/>
                  <a:pt x="522514" y="816429"/>
                </a:cubicBezTo>
                <a:cubicBezTo>
                  <a:pt x="618195" y="789091"/>
                  <a:pt x="520414" y="820758"/>
                  <a:pt x="598714" y="794657"/>
                </a:cubicBezTo>
                <a:cubicBezTo>
                  <a:pt x="620486" y="729342"/>
                  <a:pt x="591457" y="787401"/>
                  <a:pt x="642257" y="751115"/>
                </a:cubicBezTo>
                <a:cubicBezTo>
                  <a:pt x="658960" y="739184"/>
                  <a:pt x="665672" y="711598"/>
                  <a:pt x="685800" y="707572"/>
                </a:cubicBezTo>
                <a:cubicBezTo>
                  <a:pt x="751480" y="694436"/>
                  <a:pt x="722675" y="702537"/>
                  <a:pt x="772886" y="685800"/>
                </a:cubicBezTo>
                <a:cubicBezTo>
                  <a:pt x="769257" y="664029"/>
                  <a:pt x="772951" y="639650"/>
                  <a:pt x="762000" y="620486"/>
                </a:cubicBezTo>
                <a:cubicBezTo>
                  <a:pt x="756307" y="610523"/>
                  <a:pt x="740376" y="612752"/>
                  <a:pt x="729343" y="609600"/>
                </a:cubicBezTo>
                <a:cubicBezTo>
                  <a:pt x="714958" y="605490"/>
                  <a:pt x="700185" y="602825"/>
                  <a:pt x="685800" y="598715"/>
                </a:cubicBezTo>
                <a:cubicBezTo>
                  <a:pt x="590569" y="571507"/>
                  <a:pt x="737526" y="594320"/>
                  <a:pt x="511628" y="576943"/>
                </a:cubicBezTo>
                <a:cubicBezTo>
                  <a:pt x="504371" y="566057"/>
                  <a:pt x="499108" y="553537"/>
                  <a:pt x="489857" y="544286"/>
                </a:cubicBezTo>
                <a:cubicBezTo>
                  <a:pt x="480606" y="535035"/>
                  <a:pt x="460794" y="535095"/>
                  <a:pt x="457200" y="522515"/>
                </a:cubicBezTo>
                <a:cubicBezTo>
                  <a:pt x="441439" y="467352"/>
                  <a:pt x="473347" y="469797"/>
                  <a:pt x="500743" y="446315"/>
                </a:cubicBezTo>
                <a:cubicBezTo>
                  <a:pt x="566489" y="389962"/>
                  <a:pt x="516937" y="411889"/>
                  <a:pt x="576943" y="391886"/>
                </a:cubicBezTo>
                <a:cubicBezTo>
                  <a:pt x="580571" y="381000"/>
                  <a:pt x="579714" y="367343"/>
                  <a:pt x="587828" y="359229"/>
                </a:cubicBezTo>
                <a:cubicBezTo>
                  <a:pt x="599303" y="347754"/>
                  <a:pt x="617869" y="346458"/>
                  <a:pt x="631371" y="337457"/>
                </a:cubicBezTo>
                <a:cubicBezTo>
                  <a:pt x="639911" y="331764"/>
                  <a:pt x="644342" y="320966"/>
                  <a:pt x="653143" y="315686"/>
                </a:cubicBezTo>
                <a:cubicBezTo>
                  <a:pt x="662982" y="309782"/>
                  <a:pt x="675769" y="310373"/>
                  <a:pt x="685800" y="304800"/>
                </a:cubicBezTo>
                <a:cubicBezTo>
                  <a:pt x="708673" y="292093"/>
                  <a:pt x="751114" y="261257"/>
                  <a:pt x="751114" y="261257"/>
                </a:cubicBezTo>
                <a:cubicBezTo>
                  <a:pt x="785608" y="272755"/>
                  <a:pt x="786280" y="269797"/>
                  <a:pt x="816428" y="293915"/>
                </a:cubicBezTo>
                <a:cubicBezTo>
                  <a:pt x="824442" y="300326"/>
                  <a:pt x="830316" y="309116"/>
                  <a:pt x="838200" y="315686"/>
                </a:cubicBezTo>
                <a:cubicBezTo>
                  <a:pt x="921981" y="385502"/>
                  <a:pt x="845221" y="311821"/>
                  <a:pt x="914400" y="381000"/>
                </a:cubicBezTo>
                <a:cubicBezTo>
                  <a:pt x="910771" y="395514"/>
                  <a:pt x="907624" y="410158"/>
                  <a:pt x="903514" y="424543"/>
                </a:cubicBezTo>
                <a:cubicBezTo>
                  <a:pt x="900362" y="435576"/>
                  <a:pt x="892628" y="445725"/>
                  <a:pt x="892628" y="457200"/>
                </a:cubicBezTo>
                <a:cubicBezTo>
                  <a:pt x="892628" y="483473"/>
                  <a:pt x="905810" y="518516"/>
                  <a:pt x="914400" y="544286"/>
                </a:cubicBezTo>
                <a:cubicBezTo>
                  <a:pt x="910771" y="566057"/>
                  <a:pt x="917878" y="592842"/>
                  <a:pt x="903514" y="609600"/>
                </a:cubicBezTo>
                <a:cubicBezTo>
                  <a:pt x="891473" y="623648"/>
                  <a:pt x="856374" y="603480"/>
                  <a:pt x="849086" y="620486"/>
                </a:cubicBezTo>
                <a:cubicBezTo>
                  <a:pt x="840046" y="641579"/>
                  <a:pt x="849086" y="678543"/>
                  <a:pt x="870857" y="685800"/>
                </a:cubicBezTo>
                <a:lnTo>
                  <a:pt x="936171" y="707572"/>
                </a:lnTo>
                <a:cubicBezTo>
                  <a:pt x="943428" y="714829"/>
                  <a:pt x="949142" y="724063"/>
                  <a:pt x="957943" y="729343"/>
                </a:cubicBezTo>
                <a:cubicBezTo>
                  <a:pt x="967782" y="735247"/>
                  <a:pt x="980337" y="735097"/>
                  <a:pt x="990600" y="740229"/>
                </a:cubicBezTo>
                <a:cubicBezTo>
                  <a:pt x="1002302" y="746080"/>
                  <a:pt x="1012371" y="754743"/>
                  <a:pt x="1023257" y="762000"/>
                </a:cubicBezTo>
                <a:cubicBezTo>
                  <a:pt x="1034143" y="758372"/>
                  <a:pt x="1044440" y="751115"/>
                  <a:pt x="1055914" y="751115"/>
                </a:cubicBezTo>
                <a:cubicBezTo>
                  <a:pt x="1067388" y="751115"/>
                  <a:pt x="1077580" y="758703"/>
                  <a:pt x="1088571" y="762000"/>
                </a:cubicBezTo>
                <a:cubicBezTo>
                  <a:pt x="1136965" y="776518"/>
                  <a:pt x="1174710" y="783298"/>
                  <a:pt x="1219200" y="805543"/>
                </a:cubicBezTo>
                <a:cubicBezTo>
                  <a:pt x="1230902" y="811394"/>
                  <a:pt x="1240971" y="820058"/>
                  <a:pt x="1251857" y="827315"/>
                </a:cubicBezTo>
                <a:cubicBezTo>
                  <a:pt x="1292258" y="786912"/>
                  <a:pt x="1268813" y="822169"/>
                  <a:pt x="1262743" y="740229"/>
                </a:cubicBezTo>
                <a:cubicBezTo>
                  <a:pt x="1257108" y="664151"/>
                  <a:pt x="1257708" y="587691"/>
                  <a:pt x="1251857" y="511629"/>
                </a:cubicBezTo>
                <a:cubicBezTo>
                  <a:pt x="1247399" y="453682"/>
                  <a:pt x="1241439" y="469957"/>
                  <a:pt x="1230086" y="424543"/>
                </a:cubicBezTo>
                <a:cubicBezTo>
                  <a:pt x="1225599" y="406593"/>
                  <a:pt x="1224068" y="387965"/>
                  <a:pt x="1219200" y="370115"/>
                </a:cubicBezTo>
                <a:cubicBezTo>
                  <a:pt x="1213161" y="347974"/>
                  <a:pt x="1213656" y="321028"/>
                  <a:pt x="1197428" y="304800"/>
                </a:cubicBezTo>
                <a:cubicBezTo>
                  <a:pt x="1084186" y="191558"/>
                  <a:pt x="1233932" y="345574"/>
                  <a:pt x="1143000" y="239486"/>
                </a:cubicBezTo>
                <a:cubicBezTo>
                  <a:pt x="1107804" y="198424"/>
                  <a:pt x="1105320" y="199851"/>
                  <a:pt x="1066800" y="174172"/>
                </a:cubicBezTo>
                <a:cubicBezTo>
                  <a:pt x="1044222" y="83863"/>
                  <a:pt x="1076940" y="162690"/>
                  <a:pt x="1023257" y="119743"/>
                </a:cubicBezTo>
                <a:cubicBezTo>
                  <a:pt x="1013041" y="111570"/>
                  <a:pt x="1011702" y="95259"/>
                  <a:pt x="1001486" y="87086"/>
                </a:cubicBezTo>
                <a:cubicBezTo>
                  <a:pt x="992526" y="79918"/>
                  <a:pt x="979091" y="81332"/>
                  <a:pt x="968828" y="76200"/>
                </a:cubicBezTo>
                <a:cubicBezTo>
                  <a:pt x="957126" y="70349"/>
                  <a:pt x="948583" y="58566"/>
                  <a:pt x="936171" y="54429"/>
                </a:cubicBezTo>
                <a:cubicBezTo>
                  <a:pt x="882731" y="36616"/>
                  <a:pt x="826326" y="28699"/>
                  <a:pt x="772886" y="10886"/>
                </a:cubicBezTo>
                <a:lnTo>
                  <a:pt x="740228" y="0"/>
                </a:lnTo>
                <a:cubicBezTo>
                  <a:pt x="714828" y="3629"/>
                  <a:pt x="688604" y="3513"/>
                  <a:pt x="664028" y="10886"/>
                </a:cubicBezTo>
                <a:cubicBezTo>
                  <a:pt x="622693" y="23286"/>
                  <a:pt x="631238" y="43743"/>
                  <a:pt x="609600" y="76200"/>
                </a:cubicBezTo>
                <a:cubicBezTo>
                  <a:pt x="603907" y="84740"/>
                  <a:pt x="594239" y="89958"/>
                  <a:pt x="587828" y="97972"/>
                </a:cubicBezTo>
                <a:cubicBezTo>
                  <a:pt x="579655" y="108188"/>
                  <a:pt x="576273" y="122456"/>
                  <a:pt x="566057" y="130629"/>
                </a:cubicBezTo>
                <a:cubicBezTo>
                  <a:pt x="557097" y="137797"/>
                  <a:pt x="544835" y="140562"/>
                  <a:pt x="533400" y="141515"/>
                </a:cubicBezTo>
                <a:cubicBezTo>
                  <a:pt x="457377" y="147850"/>
                  <a:pt x="381000" y="148772"/>
                  <a:pt x="304800" y="152400"/>
                </a:cubicBezTo>
                <a:cubicBezTo>
                  <a:pt x="287243" y="169957"/>
                  <a:pt x="271556" y="182797"/>
                  <a:pt x="261257" y="206829"/>
                </a:cubicBezTo>
                <a:cubicBezTo>
                  <a:pt x="255364" y="220580"/>
                  <a:pt x="254481" y="235987"/>
                  <a:pt x="250371" y="250372"/>
                </a:cubicBezTo>
                <a:cubicBezTo>
                  <a:pt x="232130" y="314217"/>
                  <a:pt x="249521" y="252073"/>
                  <a:pt x="217714" y="315686"/>
                </a:cubicBezTo>
                <a:cubicBezTo>
                  <a:pt x="189450" y="372213"/>
                  <a:pt x="227582" y="327588"/>
                  <a:pt x="185057" y="370115"/>
                </a:cubicBezTo>
                <a:cubicBezTo>
                  <a:pt x="166914" y="424543"/>
                  <a:pt x="185057" y="399143"/>
                  <a:pt x="108857" y="424543"/>
                </a:cubicBezTo>
                <a:lnTo>
                  <a:pt x="76200" y="435429"/>
                </a:lnTo>
                <a:cubicBezTo>
                  <a:pt x="72571" y="446315"/>
                  <a:pt x="74651" y="461417"/>
                  <a:pt x="65314" y="468086"/>
                </a:cubicBezTo>
                <a:cubicBezTo>
                  <a:pt x="46640" y="481425"/>
                  <a:pt x="0" y="489857"/>
                  <a:pt x="0" y="489857"/>
                </a:cubicBezTo>
                <a:cubicBezTo>
                  <a:pt x="3629" y="500743"/>
                  <a:pt x="623" y="517383"/>
                  <a:pt x="10886" y="522515"/>
                </a:cubicBezTo>
                <a:cubicBezTo>
                  <a:pt x="56407" y="545275"/>
                  <a:pt x="106964" y="530087"/>
                  <a:pt x="152400" y="522515"/>
                </a:cubicBezTo>
                <a:cubicBezTo>
                  <a:pt x="203200" y="526143"/>
                  <a:pt x="254743" y="524014"/>
                  <a:pt x="304800" y="533400"/>
                </a:cubicBezTo>
                <a:cubicBezTo>
                  <a:pt x="336799" y="539400"/>
                  <a:pt x="327452" y="572140"/>
                  <a:pt x="315686" y="587829"/>
                </a:cubicBezTo>
                <a:cubicBezTo>
                  <a:pt x="310818" y="594320"/>
                  <a:pt x="306614" y="587829"/>
                  <a:pt x="304800" y="587829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>
            <a:off x="5508104" y="4149080"/>
            <a:ext cx="484632" cy="6903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badkézi sokszög 9"/>
          <p:cNvSpPr/>
          <p:nvPr/>
        </p:nvSpPr>
        <p:spPr>
          <a:xfrm>
            <a:off x="5344886" y="4950716"/>
            <a:ext cx="644045" cy="375359"/>
          </a:xfrm>
          <a:custGeom>
            <a:avLst/>
            <a:gdLst>
              <a:gd name="connsiteX0" fmla="*/ 87085 w 644045"/>
              <a:gd name="connsiteY0" fmla="*/ 143798 h 375359"/>
              <a:gd name="connsiteX1" fmla="*/ 87085 w 644045"/>
              <a:gd name="connsiteY1" fmla="*/ 143798 h 375359"/>
              <a:gd name="connsiteX2" fmla="*/ 174171 w 644045"/>
              <a:gd name="connsiteY2" fmla="*/ 100255 h 375359"/>
              <a:gd name="connsiteX3" fmla="*/ 272143 w 644045"/>
              <a:gd name="connsiteY3" fmla="*/ 67598 h 375359"/>
              <a:gd name="connsiteX4" fmla="*/ 293914 w 644045"/>
              <a:gd name="connsiteY4" fmla="*/ 2284 h 375359"/>
              <a:gd name="connsiteX5" fmla="*/ 489857 w 644045"/>
              <a:gd name="connsiteY5" fmla="*/ 24055 h 375359"/>
              <a:gd name="connsiteX6" fmla="*/ 544285 w 644045"/>
              <a:gd name="connsiteY6" fmla="*/ 45827 h 375359"/>
              <a:gd name="connsiteX7" fmla="*/ 620485 w 644045"/>
              <a:gd name="connsiteY7" fmla="*/ 56713 h 375359"/>
              <a:gd name="connsiteX8" fmla="*/ 642257 w 644045"/>
              <a:gd name="connsiteY8" fmla="*/ 122027 h 375359"/>
              <a:gd name="connsiteX9" fmla="*/ 631371 w 644045"/>
              <a:gd name="connsiteY9" fmla="*/ 241770 h 375359"/>
              <a:gd name="connsiteX10" fmla="*/ 598714 w 644045"/>
              <a:gd name="connsiteY10" fmla="*/ 252655 h 375359"/>
              <a:gd name="connsiteX11" fmla="*/ 522514 w 644045"/>
              <a:gd name="connsiteY11" fmla="*/ 274427 h 375359"/>
              <a:gd name="connsiteX12" fmla="*/ 500743 w 644045"/>
              <a:gd name="connsiteY12" fmla="*/ 307084 h 375359"/>
              <a:gd name="connsiteX13" fmla="*/ 435428 w 644045"/>
              <a:gd name="connsiteY13" fmla="*/ 328855 h 375359"/>
              <a:gd name="connsiteX14" fmla="*/ 402771 w 644045"/>
              <a:gd name="connsiteY14" fmla="*/ 350627 h 375359"/>
              <a:gd name="connsiteX15" fmla="*/ 141514 w 644045"/>
              <a:gd name="connsiteY15" fmla="*/ 350627 h 375359"/>
              <a:gd name="connsiteX16" fmla="*/ 108857 w 644045"/>
              <a:gd name="connsiteY16" fmla="*/ 339741 h 375359"/>
              <a:gd name="connsiteX17" fmla="*/ 65314 w 644045"/>
              <a:gd name="connsiteY17" fmla="*/ 296198 h 375359"/>
              <a:gd name="connsiteX18" fmla="*/ 43543 w 644045"/>
              <a:gd name="connsiteY18" fmla="*/ 230884 h 375359"/>
              <a:gd name="connsiteX19" fmla="*/ 0 w 644045"/>
              <a:gd name="connsiteY19" fmla="*/ 165570 h 375359"/>
              <a:gd name="connsiteX20" fmla="*/ 87085 w 644045"/>
              <a:gd name="connsiteY20" fmla="*/ 143798 h 37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4045" h="375359">
                <a:moveTo>
                  <a:pt x="87085" y="143798"/>
                </a:moveTo>
                <a:lnTo>
                  <a:pt x="87085" y="143798"/>
                </a:lnTo>
                <a:cubicBezTo>
                  <a:pt x="116114" y="129284"/>
                  <a:pt x="143381" y="110518"/>
                  <a:pt x="174171" y="100255"/>
                </a:cubicBezTo>
                <a:cubicBezTo>
                  <a:pt x="285206" y="63244"/>
                  <a:pt x="222358" y="117383"/>
                  <a:pt x="272143" y="67598"/>
                </a:cubicBezTo>
                <a:cubicBezTo>
                  <a:pt x="279400" y="45827"/>
                  <a:pt x="271079" y="0"/>
                  <a:pt x="293914" y="2284"/>
                </a:cubicBezTo>
                <a:cubicBezTo>
                  <a:pt x="431880" y="16081"/>
                  <a:pt x="366586" y="8647"/>
                  <a:pt x="489857" y="24055"/>
                </a:cubicBezTo>
                <a:cubicBezTo>
                  <a:pt x="508000" y="31312"/>
                  <a:pt x="525328" y="41088"/>
                  <a:pt x="544285" y="45827"/>
                </a:cubicBezTo>
                <a:cubicBezTo>
                  <a:pt x="569177" y="52050"/>
                  <a:pt x="600232" y="40961"/>
                  <a:pt x="620485" y="56713"/>
                </a:cubicBezTo>
                <a:cubicBezTo>
                  <a:pt x="638600" y="70802"/>
                  <a:pt x="642257" y="122027"/>
                  <a:pt x="642257" y="122027"/>
                </a:cubicBezTo>
                <a:cubicBezTo>
                  <a:pt x="638628" y="161941"/>
                  <a:pt x="644045" y="203748"/>
                  <a:pt x="631371" y="241770"/>
                </a:cubicBezTo>
                <a:cubicBezTo>
                  <a:pt x="627742" y="252656"/>
                  <a:pt x="609747" y="249503"/>
                  <a:pt x="598714" y="252655"/>
                </a:cubicBezTo>
                <a:cubicBezTo>
                  <a:pt x="503060" y="279984"/>
                  <a:pt x="600794" y="248333"/>
                  <a:pt x="522514" y="274427"/>
                </a:cubicBezTo>
                <a:cubicBezTo>
                  <a:pt x="515257" y="285313"/>
                  <a:pt x="511837" y="300150"/>
                  <a:pt x="500743" y="307084"/>
                </a:cubicBezTo>
                <a:cubicBezTo>
                  <a:pt x="481282" y="319247"/>
                  <a:pt x="435428" y="328855"/>
                  <a:pt x="435428" y="328855"/>
                </a:cubicBezTo>
                <a:cubicBezTo>
                  <a:pt x="424542" y="336112"/>
                  <a:pt x="415183" y="346490"/>
                  <a:pt x="402771" y="350627"/>
                </a:cubicBezTo>
                <a:cubicBezTo>
                  <a:pt x="328577" y="375359"/>
                  <a:pt x="194575" y="353575"/>
                  <a:pt x="141514" y="350627"/>
                </a:cubicBezTo>
                <a:cubicBezTo>
                  <a:pt x="130628" y="346998"/>
                  <a:pt x="118194" y="346410"/>
                  <a:pt x="108857" y="339741"/>
                </a:cubicBezTo>
                <a:cubicBezTo>
                  <a:pt x="92154" y="327810"/>
                  <a:pt x="65314" y="296198"/>
                  <a:pt x="65314" y="296198"/>
                </a:cubicBezTo>
                <a:cubicBezTo>
                  <a:pt x="58057" y="274427"/>
                  <a:pt x="56273" y="249979"/>
                  <a:pt x="43543" y="230884"/>
                </a:cubicBezTo>
                <a:lnTo>
                  <a:pt x="0" y="165570"/>
                </a:lnTo>
                <a:cubicBezTo>
                  <a:pt x="92177" y="154047"/>
                  <a:pt x="72571" y="147427"/>
                  <a:pt x="87085" y="143798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Balra nyíl 10"/>
          <p:cNvSpPr/>
          <p:nvPr/>
        </p:nvSpPr>
        <p:spPr>
          <a:xfrm>
            <a:off x="4499992" y="3573016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badkézi sokszög 11"/>
          <p:cNvSpPr/>
          <p:nvPr/>
        </p:nvSpPr>
        <p:spPr>
          <a:xfrm>
            <a:off x="4371326" y="2857241"/>
            <a:ext cx="581919" cy="876559"/>
          </a:xfrm>
          <a:custGeom>
            <a:avLst/>
            <a:gdLst>
              <a:gd name="connsiteX0" fmla="*/ 353074 w 581919"/>
              <a:gd name="connsiteY0" fmla="*/ 60130 h 876559"/>
              <a:gd name="connsiteX1" fmla="*/ 353074 w 581919"/>
              <a:gd name="connsiteY1" fmla="*/ 60130 h 876559"/>
              <a:gd name="connsiteX2" fmla="*/ 418388 w 581919"/>
              <a:gd name="connsiteY2" fmla="*/ 125445 h 876559"/>
              <a:gd name="connsiteX3" fmla="*/ 483703 w 581919"/>
              <a:gd name="connsiteY3" fmla="*/ 147216 h 876559"/>
              <a:gd name="connsiteX4" fmla="*/ 505474 w 581919"/>
              <a:gd name="connsiteY4" fmla="*/ 168988 h 876559"/>
              <a:gd name="connsiteX5" fmla="*/ 538131 w 581919"/>
              <a:gd name="connsiteY5" fmla="*/ 190759 h 876559"/>
              <a:gd name="connsiteX6" fmla="*/ 559903 w 581919"/>
              <a:gd name="connsiteY6" fmla="*/ 256073 h 876559"/>
              <a:gd name="connsiteX7" fmla="*/ 570788 w 581919"/>
              <a:gd name="connsiteY7" fmla="*/ 288730 h 876559"/>
              <a:gd name="connsiteX8" fmla="*/ 559903 w 581919"/>
              <a:gd name="connsiteY8" fmla="*/ 375816 h 876559"/>
              <a:gd name="connsiteX9" fmla="*/ 461931 w 581919"/>
              <a:gd name="connsiteY9" fmla="*/ 343159 h 876559"/>
              <a:gd name="connsiteX10" fmla="*/ 451045 w 581919"/>
              <a:gd name="connsiteY10" fmla="*/ 256073 h 876559"/>
              <a:gd name="connsiteX11" fmla="*/ 440160 w 581919"/>
              <a:gd name="connsiteY11" fmla="*/ 223416 h 876559"/>
              <a:gd name="connsiteX12" fmla="*/ 407503 w 581919"/>
              <a:gd name="connsiteY12" fmla="*/ 245188 h 876559"/>
              <a:gd name="connsiteX13" fmla="*/ 363960 w 581919"/>
              <a:gd name="connsiteY13" fmla="*/ 234302 h 876559"/>
              <a:gd name="connsiteX14" fmla="*/ 342188 w 581919"/>
              <a:gd name="connsiteY14" fmla="*/ 212530 h 876559"/>
              <a:gd name="connsiteX15" fmla="*/ 309531 w 581919"/>
              <a:gd name="connsiteY15" fmla="*/ 190759 h 876559"/>
              <a:gd name="connsiteX16" fmla="*/ 276874 w 581919"/>
              <a:gd name="connsiteY16" fmla="*/ 201645 h 876559"/>
              <a:gd name="connsiteX17" fmla="*/ 265988 w 581919"/>
              <a:gd name="connsiteY17" fmla="*/ 234302 h 876559"/>
              <a:gd name="connsiteX18" fmla="*/ 233331 w 581919"/>
              <a:gd name="connsiteY18" fmla="*/ 343159 h 876559"/>
              <a:gd name="connsiteX19" fmla="*/ 222445 w 581919"/>
              <a:gd name="connsiteY19" fmla="*/ 375816 h 876559"/>
              <a:gd name="connsiteX20" fmla="*/ 211560 w 581919"/>
              <a:gd name="connsiteY20" fmla="*/ 408473 h 876559"/>
              <a:gd name="connsiteX21" fmla="*/ 255103 w 581919"/>
              <a:gd name="connsiteY21" fmla="*/ 452016 h 876559"/>
              <a:gd name="connsiteX22" fmla="*/ 287760 w 581919"/>
              <a:gd name="connsiteY22" fmla="*/ 462902 h 876559"/>
              <a:gd name="connsiteX23" fmla="*/ 320417 w 581919"/>
              <a:gd name="connsiteY23" fmla="*/ 484673 h 876559"/>
              <a:gd name="connsiteX24" fmla="*/ 331303 w 581919"/>
              <a:gd name="connsiteY24" fmla="*/ 528216 h 876559"/>
              <a:gd name="connsiteX25" fmla="*/ 211560 w 581919"/>
              <a:gd name="connsiteY25" fmla="*/ 626188 h 876559"/>
              <a:gd name="connsiteX26" fmla="*/ 200674 w 581919"/>
              <a:gd name="connsiteY26" fmla="*/ 658845 h 876559"/>
              <a:gd name="connsiteX27" fmla="*/ 189788 w 581919"/>
              <a:gd name="connsiteY27" fmla="*/ 713273 h 876559"/>
              <a:gd name="connsiteX28" fmla="*/ 168017 w 581919"/>
              <a:gd name="connsiteY28" fmla="*/ 778588 h 876559"/>
              <a:gd name="connsiteX29" fmla="*/ 135360 w 581919"/>
              <a:gd name="connsiteY29" fmla="*/ 843902 h 876559"/>
              <a:gd name="connsiteX30" fmla="*/ 113588 w 581919"/>
              <a:gd name="connsiteY30" fmla="*/ 865673 h 876559"/>
              <a:gd name="connsiteX31" fmla="*/ 70045 w 581919"/>
              <a:gd name="connsiteY31" fmla="*/ 876559 h 876559"/>
              <a:gd name="connsiteX32" fmla="*/ 4731 w 581919"/>
              <a:gd name="connsiteY32" fmla="*/ 843902 h 876559"/>
              <a:gd name="connsiteX33" fmla="*/ 15617 w 581919"/>
              <a:gd name="connsiteY33" fmla="*/ 800359 h 876559"/>
              <a:gd name="connsiteX34" fmla="*/ 48274 w 581919"/>
              <a:gd name="connsiteY34" fmla="*/ 745930 h 876559"/>
              <a:gd name="connsiteX35" fmla="*/ 59160 w 581919"/>
              <a:gd name="connsiteY35" fmla="*/ 647959 h 876559"/>
              <a:gd name="connsiteX36" fmla="*/ 113588 w 581919"/>
              <a:gd name="connsiteY36" fmla="*/ 637073 h 876559"/>
              <a:gd name="connsiteX37" fmla="*/ 124474 w 581919"/>
              <a:gd name="connsiteY37" fmla="*/ 604416 h 876559"/>
              <a:gd name="connsiteX38" fmla="*/ 91817 w 581919"/>
              <a:gd name="connsiteY38" fmla="*/ 484673 h 876559"/>
              <a:gd name="connsiteX39" fmla="*/ 80931 w 581919"/>
              <a:gd name="connsiteY39" fmla="*/ 452016 h 876559"/>
              <a:gd name="connsiteX40" fmla="*/ 70045 w 581919"/>
              <a:gd name="connsiteY40" fmla="*/ 419359 h 876559"/>
              <a:gd name="connsiteX41" fmla="*/ 26503 w 581919"/>
              <a:gd name="connsiteY41" fmla="*/ 364930 h 876559"/>
              <a:gd name="connsiteX42" fmla="*/ 48274 w 581919"/>
              <a:gd name="connsiteY42" fmla="*/ 245188 h 876559"/>
              <a:gd name="connsiteX43" fmla="*/ 59160 w 581919"/>
              <a:gd name="connsiteY43" fmla="*/ 212530 h 876559"/>
              <a:gd name="connsiteX44" fmla="*/ 124474 w 581919"/>
              <a:gd name="connsiteY44" fmla="*/ 168988 h 876559"/>
              <a:gd name="connsiteX45" fmla="*/ 146245 w 581919"/>
              <a:gd name="connsiteY45" fmla="*/ 103673 h 876559"/>
              <a:gd name="connsiteX46" fmla="*/ 189788 w 581919"/>
              <a:gd name="connsiteY46" fmla="*/ 60130 h 876559"/>
              <a:gd name="connsiteX47" fmla="*/ 233331 w 581919"/>
              <a:gd name="connsiteY47" fmla="*/ 16588 h 876559"/>
              <a:gd name="connsiteX48" fmla="*/ 244217 w 581919"/>
              <a:gd name="connsiteY48" fmla="*/ 49245 h 876559"/>
              <a:gd name="connsiteX49" fmla="*/ 353074 w 581919"/>
              <a:gd name="connsiteY49" fmla="*/ 60130 h 87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81919" h="876559">
                <a:moveTo>
                  <a:pt x="353074" y="60130"/>
                </a:moveTo>
                <a:lnTo>
                  <a:pt x="353074" y="60130"/>
                </a:lnTo>
                <a:cubicBezTo>
                  <a:pt x="374845" y="81902"/>
                  <a:pt x="392770" y="108366"/>
                  <a:pt x="418388" y="125445"/>
                </a:cubicBezTo>
                <a:cubicBezTo>
                  <a:pt x="437483" y="138175"/>
                  <a:pt x="483703" y="147216"/>
                  <a:pt x="483703" y="147216"/>
                </a:cubicBezTo>
                <a:cubicBezTo>
                  <a:pt x="490960" y="154473"/>
                  <a:pt x="497460" y="162577"/>
                  <a:pt x="505474" y="168988"/>
                </a:cubicBezTo>
                <a:cubicBezTo>
                  <a:pt x="515690" y="177161"/>
                  <a:pt x="531197" y="179665"/>
                  <a:pt x="538131" y="190759"/>
                </a:cubicBezTo>
                <a:cubicBezTo>
                  <a:pt x="550294" y="210220"/>
                  <a:pt x="552646" y="234302"/>
                  <a:pt x="559903" y="256073"/>
                </a:cubicBezTo>
                <a:lnTo>
                  <a:pt x="570788" y="288730"/>
                </a:lnTo>
                <a:cubicBezTo>
                  <a:pt x="567160" y="317759"/>
                  <a:pt x="581919" y="356552"/>
                  <a:pt x="559903" y="375816"/>
                </a:cubicBezTo>
                <a:cubicBezTo>
                  <a:pt x="520426" y="410359"/>
                  <a:pt x="483093" y="364320"/>
                  <a:pt x="461931" y="343159"/>
                </a:cubicBezTo>
                <a:cubicBezTo>
                  <a:pt x="458302" y="314130"/>
                  <a:pt x="456278" y="284856"/>
                  <a:pt x="451045" y="256073"/>
                </a:cubicBezTo>
                <a:cubicBezTo>
                  <a:pt x="448992" y="244784"/>
                  <a:pt x="451292" y="226199"/>
                  <a:pt x="440160" y="223416"/>
                </a:cubicBezTo>
                <a:cubicBezTo>
                  <a:pt x="427468" y="220243"/>
                  <a:pt x="418389" y="237931"/>
                  <a:pt x="407503" y="245188"/>
                </a:cubicBezTo>
                <a:cubicBezTo>
                  <a:pt x="392989" y="241559"/>
                  <a:pt x="377342" y="240993"/>
                  <a:pt x="363960" y="234302"/>
                </a:cubicBezTo>
                <a:cubicBezTo>
                  <a:pt x="354780" y="229712"/>
                  <a:pt x="350202" y="218941"/>
                  <a:pt x="342188" y="212530"/>
                </a:cubicBezTo>
                <a:cubicBezTo>
                  <a:pt x="331972" y="204357"/>
                  <a:pt x="320417" y="198016"/>
                  <a:pt x="309531" y="190759"/>
                </a:cubicBezTo>
                <a:cubicBezTo>
                  <a:pt x="298645" y="194388"/>
                  <a:pt x="284988" y="193531"/>
                  <a:pt x="276874" y="201645"/>
                </a:cubicBezTo>
                <a:cubicBezTo>
                  <a:pt x="268760" y="209759"/>
                  <a:pt x="269140" y="223269"/>
                  <a:pt x="265988" y="234302"/>
                </a:cubicBezTo>
                <a:cubicBezTo>
                  <a:pt x="233085" y="349464"/>
                  <a:pt x="285071" y="187945"/>
                  <a:pt x="233331" y="343159"/>
                </a:cubicBezTo>
                <a:lnTo>
                  <a:pt x="222445" y="375816"/>
                </a:lnTo>
                <a:lnTo>
                  <a:pt x="211560" y="408473"/>
                </a:lnTo>
                <a:cubicBezTo>
                  <a:pt x="298645" y="437502"/>
                  <a:pt x="197046" y="393959"/>
                  <a:pt x="255103" y="452016"/>
                </a:cubicBezTo>
                <a:cubicBezTo>
                  <a:pt x="263217" y="460130"/>
                  <a:pt x="277497" y="457770"/>
                  <a:pt x="287760" y="462902"/>
                </a:cubicBezTo>
                <a:cubicBezTo>
                  <a:pt x="299462" y="468753"/>
                  <a:pt x="309531" y="477416"/>
                  <a:pt x="320417" y="484673"/>
                </a:cubicBezTo>
                <a:cubicBezTo>
                  <a:pt x="324046" y="499187"/>
                  <a:pt x="332545" y="513307"/>
                  <a:pt x="331303" y="528216"/>
                </a:cubicBezTo>
                <a:cubicBezTo>
                  <a:pt x="321575" y="644955"/>
                  <a:pt x="317294" y="614439"/>
                  <a:pt x="211560" y="626188"/>
                </a:cubicBezTo>
                <a:cubicBezTo>
                  <a:pt x="207931" y="637074"/>
                  <a:pt x="198788" y="647527"/>
                  <a:pt x="200674" y="658845"/>
                </a:cubicBezTo>
                <a:cubicBezTo>
                  <a:pt x="210108" y="715450"/>
                  <a:pt x="252925" y="671182"/>
                  <a:pt x="189788" y="713273"/>
                </a:cubicBezTo>
                <a:lnTo>
                  <a:pt x="168017" y="778588"/>
                </a:lnTo>
                <a:cubicBezTo>
                  <a:pt x="156521" y="813078"/>
                  <a:pt x="159475" y="813759"/>
                  <a:pt x="135360" y="843902"/>
                </a:cubicBezTo>
                <a:cubicBezTo>
                  <a:pt x="128949" y="851916"/>
                  <a:pt x="122768" y="861083"/>
                  <a:pt x="113588" y="865673"/>
                </a:cubicBezTo>
                <a:cubicBezTo>
                  <a:pt x="100206" y="872364"/>
                  <a:pt x="84559" y="872930"/>
                  <a:pt x="70045" y="876559"/>
                </a:cubicBezTo>
                <a:cubicBezTo>
                  <a:pt x="57366" y="872333"/>
                  <a:pt x="10006" y="859728"/>
                  <a:pt x="4731" y="843902"/>
                </a:cubicBezTo>
                <a:cubicBezTo>
                  <a:pt x="0" y="829709"/>
                  <a:pt x="11507" y="814744"/>
                  <a:pt x="15617" y="800359"/>
                </a:cubicBezTo>
                <a:cubicBezTo>
                  <a:pt x="26922" y="760792"/>
                  <a:pt x="20918" y="773288"/>
                  <a:pt x="48274" y="745930"/>
                </a:cubicBezTo>
                <a:cubicBezTo>
                  <a:pt x="51903" y="713273"/>
                  <a:pt x="42255" y="676135"/>
                  <a:pt x="59160" y="647959"/>
                </a:cubicBezTo>
                <a:cubicBezTo>
                  <a:pt x="68679" y="632094"/>
                  <a:pt x="98193" y="647336"/>
                  <a:pt x="113588" y="637073"/>
                </a:cubicBezTo>
                <a:cubicBezTo>
                  <a:pt x="123135" y="630708"/>
                  <a:pt x="120845" y="615302"/>
                  <a:pt x="124474" y="604416"/>
                </a:cubicBezTo>
                <a:cubicBezTo>
                  <a:pt x="109088" y="527488"/>
                  <a:pt x="119438" y="567536"/>
                  <a:pt x="91817" y="484673"/>
                </a:cubicBezTo>
                <a:lnTo>
                  <a:pt x="80931" y="452016"/>
                </a:lnTo>
                <a:cubicBezTo>
                  <a:pt x="77302" y="441130"/>
                  <a:pt x="76410" y="428906"/>
                  <a:pt x="70045" y="419359"/>
                </a:cubicBezTo>
                <a:cubicBezTo>
                  <a:pt x="42581" y="378162"/>
                  <a:pt x="57525" y="395953"/>
                  <a:pt x="26503" y="364930"/>
                </a:cubicBezTo>
                <a:cubicBezTo>
                  <a:pt x="31357" y="335802"/>
                  <a:pt x="40664" y="275627"/>
                  <a:pt x="48274" y="245188"/>
                </a:cubicBezTo>
                <a:cubicBezTo>
                  <a:pt x="51057" y="234056"/>
                  <a:pt x="51046" y="220644"/>
                  <a:pt x="59160" y="212530"/>
                </a:cubicBezTo>
                <a:cubicBezTo>
                  <a:pt x="77662" y="194028"/>
                  <a:pt x="124474" y="168988"/>
                  <a:pt x="124474" y="168988"/>
                </a:cubicBezTo>
                <a:cubicBezTo>
                  <a:pt x="131731" y="147216"/>
                  <a:pt x="130017" y="119901"/>
                  <a:pt x="146245" y="103673"/>
                </a:cubicBezTo>
                <a:lnTo>
                  <a:pt x="189788" y="60130"/>
                </a:lnTo>
                <a:cubicBezTo>
                  <a:pt x="193935" y="47689"/>
                  <a:pt x="200156" y="0"/>
                  <a:pt x="233331" y="16588"/>
                </a:cubicBezTo>
                <a:cubicBezTo>
                  <a:pt x="243594" y="21720"/>
                  <a:pt x="233473" y="45216"/>
                  <a:pt x="244217" y="49245"/>
                </a:cubicBezTo>
                <a:cubicBezTo>
                  <a:pt x="268000" y="58163"/>
                  <a:pt x="334931" y="58316"/>
                  <a:pt x="353074" y="60130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 12"/>
          <p:cNvSpPr/>
          <p:nvPr/>
        </p:nvSpPr>
        <p:spPr>
          <a:xfrm>
            <a:off x="4060371" y="3646714"/>
            <a:ext cx="291080" cy="391886"/>
          </a:xfrm>
          <a:custGeom>
            <a:avLst/>
            <a:gdLst>
              <a:gd name="connsiteX0" fmla="*/ 272143 w 291080"/>
              <a:gd name="connsiteY0" fmla="*/ 21772 h 391886"/>
              <a:gd name="connsiteX1" fmla="*/ 272143 w 291080"/>
              <a:gd name="connsiteY1" fmla="*/ 21772 h 391886"/>
              <a:gd name="connsiteX2" fmla="*/ 228600 w 291080"/>
              <a:gd name="connsiteY2" fmla="*/ 108857 h 391886"/>
              <a:gd name="connsiteX3" fmla="*/ 206829 w 291080"/>
              <a:gd name="connsiteY3" fmla="*/ 141515 h 391886"/>
              <a:gd name="connsiteX4" fmla="*/ 217715 w 291080"/>
              <a:gd name="connsiteY4" fmla="*/ 174172 h 391886"/>
              <a:gd name="connsiteX5" fmla="*/ 228600 w 291080"/>
              <a:gd name="connsiteY5" fmla="*/ 217715 h 391886"/>
              <a:gd name="connsiteX6" fmla="*/ 250372 w 291080"/>
              <a:gd name="connsiteY6" fmla="*/ 283029 h 391886"/>
              <a:gd name="connsiteX7" fmla="*/ 228600 w 291080"/>
              <a:gd name="connsiteY7" fmla="*/ 315686 h 391886"/>
              <a:gd name="connsiteX8" fmla="*/ 206829 w 291080"/>
              <a:gd name="connsiteY8" fmla="*/ 381000 h 391886"/>
              <a:gd name="connsiteX9" fmla="*/ 174172 w 291080"/>
              <a:gd name="connsiteY9" fmla="*/ 391886 h 391886"/>
              <a:gd name="connsiteX10" fmla="*/ 97972 w 291080"/>
              <a:gd name="connsiteY10" fmla="*/ 381000 h 391886"/>
              <a:gd name="connsiteX11" fmla="*/ 43543 w 291080"/>
              <a:gd name="connsiteY11" fmla="*/ 337457 h 391886"/>
              <a:gd name="connsiteX12" fmla="*/ 32658 w 291080"/>
              <a:gd name="connsiteY12" fmla="*/ 293915 h 391886"/>
              <a:gd name="connsiteX13" fmla="*/ 10886 w 291080"/>
              <a:gd name="connsiteY13" fmla="*/ 272143 h 391886"/>
              <a:gd name="connsiteX14" fmla="*/ 0 w 291080"/>
              <a:gd name="connsiteY14" fmla="*/ 174172 h 391886"/>
              <a:gd name="connsiteX15" fmla="*/ 32658 w 291080"/>
              <a:gd name="connsiteY15" fmla="*/ 163286 h 391886"/>
              <a:gd name="connsiteX16" fmla="*/ 87086 w 291080"/>
              <a:gd name="connsiteY16" fmla="*/ 119743 h 391886"/>
              <a:gd name="connsiteX17" fmla="*/ 152400 w 291080"/>
              <a:gd name="connsiteY17" fmla="*/ 43543 h 391886"/>
              <a:gd name="connsiteX18" fmla="*/ 163286 w 291080"/>
              <a:gd name="connsiteY18" fmla="*/ 10886 h 391886"/>
              <a:gd name="connsiteX19" fmla="*/ 195943 w 291080"/>
              <a:gd name="connsiteY19" fmla="*/ 0 h 391886"/>
              <a:gd name="connsiteX20" fmla="*/ 272143 w 291080"/>
              <a:gd name="connsiteY20" fmla="*/ 21772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080" h="391886">
                <a:moveTo>
                  <a:pt x="272143" y="21772"/>
                </a:moveTo>
                <a:lnTo>
                  <a:pt x="272143" y="21772"/>
                </a:lnTo>
                <a:cubicBezTo>
                  <a:pt x="257629" y="50800"/>
                  <a:pt x="244141" y="80365"/>
                  <a:pt x="228600" y="108857"/>
                </a:cubicBezTo>
                <a:cubicBezTo>
                  <a:pt x="222335" y="120343"/>
                  <a:pt x="208980" y="128610"/>
                  <a:pt x="206829" y="141515"/>
                </a:cubicBezTo>
                <a:cubicBezTo>
                  <a:pt x="204943" y="152833"/>
                  <a:pt x="214563" y="163139"/>
                  <a:pt x="217715" y="174172"/>
                </a:cubicBezTo>
                <a:cubicBezTo>
                  <a:pt x="221825" y="188557"/>
                  <a:pt x="224301" y="203385"/>
                  <a:pt x="228600" y="217715"/>
                </a:cubicBezTo>
                <a:cubicBezTo>
                  <a:pt x="235194" y="239696"/>
                  <a:pt x="250372" y="283029"/>
                  <a:pt x="250372" y="283029"/>
                </a:cubicBezTo>
                <a:cubicBezTo>
                  <a:pt x="243115" y="293915"/>
                  <a:pt x="233914" y="303731"/>
                  <a:pt x="228600" y="315686"/>
                </a:cubicBezTo>
                <a:cubicBezTo>
                  <a:pt x="219279" y="336657"/>
                  <a:pt x="228600" y="373743"/>
                  <a:pt x="206829" y="381000"/>
                </a:cubicBezTo>
                <a:lnTo>
                  <a:pt x="174172" y="391886"/>
                </a:lnTo>
                <a:cubicBezTo>
                  <a:pt x="148772" y="388257"/>
                  <a:pt x="122548" y="388373"/>
                  <a:pt x="97972" y="381000"/>
                </a:cubicBezTo>
                <a:cubicBezTo>
                  <a:pt x="78354" y="375115"/>
                  <a:pt x="57638" y="351552"/>
                  <a:pt x="43543" y="337457"/>
                </a:cubicBezTo>
                <a:cubicBezTo>
                  <a:pt x="39915" y="322943"/>
                  <a:pt x="39349" y="307296"/>
                  <a:pt x="32658" y="293915"/>
                </a:cubicBezTo>
                <a:cubicBezTo>
                  <a:pt x="28068" y="284735"/>
                  <a:pt x="13587" y="282045"/>
                  <a:pt x="10886" y="272143"/>
                </a:cubicBezTo>
                <a:cubicBezTo>
                  <a:pt x="2240" y="240443"/>
                  <a:pt x="3629" y="206829"/>
                  <a:pt x="0" y="174172"/>
                </a:cubicBezTo>
                <a:cubicBezTo>
                  <a:pt x="10886" y="170543"/>
                  <a:pt x="23698" y="170454"/>
                  <a:pt x="32658" y="163286"/>
                </a:cubicBezTo>
                <a:cubicBezTo>
                  <a:pt x="103001" y="107012"/>
                  <a:pt x="5000" y="147106"/>
                  <a:pt x="87086" y="119743"/>
                </a:cubicBezTo>
                <a:cubicBezTo>
                  <a:pt x="113870" y="92959"/>
                  <a:pt x="135821" y="76701"/>
                  <a:pt x="152400" y="43543"/>
                </a:cubicBezTo>
                <a:cubicBezTo>
                  <a:pt x="157532" y="33280"/>
                  <a:pt x="155172" y="19000"/>
                  <a:pt x="163286" y="10886"/>
                </a:cubicBezTo>
                <a:cubicBezTo>
                  <a:pt x="171400" y="2772"/>
                  <a:pt x="185057" y="3629"/>
                  <a:pt x="195943" y="0"/>
                </a:cubicBezTo>
                <a:cubicBezTo>
                  <a:pt x="291080" y="11892"/>
                  <a:pt x="259443" y="18143"/>
                  <a:pt x="272143" y="21772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olyamatábra: Bekötés 13"/>
          <p:cNvSpPr/>
          <p:nvPr/>
        </p:nvSpPr>
        <p:spPr>
          <a:xfrm>
            <a:off x="4211960" y="3933056"/>
            <a:ext cx="72008" cy="7200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7704" y="40050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Szürakusza</a:t>
            </a:r>
            <a:r>
              <a:rPr lang="hu-HU" sz="2400" b="1" dirty="0" smtClean="0"/>
              <a:t> </a:t>
            </a:r>
            <a:endParaRPr lang="hu-HU" sz="2400" b="1" dirty="0"/>
          </a:p>
        </p:txBody>
      </p:sp>
      <p:cxnSp>
        <p:nvCxnSpPr>
          <p:cNvPr id="17" name="Egyenes összekötő nyíllal 16"/>
          <p:cNvCxnSpPr>
            <a:endCxn id="14" idx="2"/>
          </p:cNvCxnSpPr>
          <p:nvPr/>
        </p:nvCxnSpPr>
        <p:spPr>
          <a:xfrm flipV="1">
            <a:off x="3419872" y="3969060"/>
            <a:ext cx="792088" cy="25202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87824" y="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görög gyarmatosítás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620688"/>
            <a:ext cx="8604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A gyarmatvárosok önállóak, de szoros kapcsolatban vannak az anyavárossal: gabonát szállítottak cserébe kézműves termékeket, feldolgozott élelmiszert kaptak.</a:t>
            </a:r>
          </a:p>
          <a:p>
            <a:pPr>
              <a:buFontTx/>
              <a:buChar char="-"/>
            </a:pPr>
            <a:r>
              <a:rPr lang="hu-HU" dirty="0" smtClean="0"/>
              <a:t>Az anyavárosokban felesleges volt gabonát termelni, így áttértek az olajbogyó, szőlő, és zöldség termesztésére.</a:t>
            </a:r>
          </a:p>
          <a:p>
            <a:pPr>
              <a:buFontTx/>
              <a:buChar char="-"/>
            </a:pPr>
            <a:r>
              <a:rPr lang="hu-HU" dirty="0" smtClean="0"/>
              <a:t>Társadalmi, gazdasági  hatások: - csökkent a gabonatermesztő arisztokrácia jelentősége</a:t>
            </a:r>
          </a:p>
          <a:p>
            <a:r>
              <a:rPr lang="hu-HU" dirty="0"/>
              <a:t>	</a:t>
            </a:r>
            <a:r>
              <a:rPr lang="hu-HU" dirty="0" smtClean="0"/>
              <a:t>	  	     </a:t>
            </a:r>
          </a:p>
          <a:p>
            <a:r>
              <a:rPr lang="hu-HU" dirty="0"/>
              <a:t>	</a:t>
            </a:r>
            <a:r>
              <a:rPr lang="hu-HU" dirty="0" smtClean="0"/>
              <a:t>		     - megerősödött az iparosok, kereskedők jelentősége</a:t>
            </a:r>
          </a:p>
          <a:p>
            <a:r>
              <a:rPr lang="hu-HU" dirty="0"/>
              <a:t>	</a:t>
            </a:r>
            <a:r>
              <a:rPr lang="hu-HU" dirty="0" smtClean="0"/>
              <a:t>	  	     </a:t>
            </a:r>
          </a:p>
          <a:p>
            <a:r>
              <a:rPr lang="hu-HU" dirty="0"/>
              <a:t>	</a:t>
            </a:r>
            <a:r>
              <a:rPr lang="hu-HU" dirty="0" smtClean="0"/>
              <a:t>		     - megjelenik a pénz</a:t>
            </a:r>
          </a:p>
          <a:p>
            <a:endParaRPr lang="hu-HU" dirty="0"/>
          </a:p>
          <a:p>
            <a:r>
              <a:rPr lang="hu-HU" dirty="0" smtClean="0"/>
              <a:t>			     - tökéletesedik a hajózás (megjelennek a két- ill. </a:t>
            </a:r>
            <a:r>
              <a:rPr lang="hu-HU" dirty="0" err="1" smtClean="0"/>
              <a:t>háromevezősoros</a:t>
            </a:r>
            <a:r>
              <a:rPr lang="hu-HU" dirty="0" smtClean="0"/>
              <a:t> hajók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81630"/>
            <a:ext cx="2652961" cy="277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77072"/>
            <a:ext cx="275537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77072"/>
            <a:ext cx="313184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0" y="980728"/>
            <a:ext cx="307464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anyaváros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6372200" y="1124744"/>
            <a:ext cx="277180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gyarmatváros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2843808" y="0"/>
            <a:ext cx="3744416" cy="126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Kézművestermék</a:t>
            </a:r>
            <a:r>
              <a:rPr lang="hu-HU" sz="2400" b="1" dirty="0" smtClean="0">
                <a:solidFill>
                  <a:schemeClr val="tx1"/>
                </a:solidFill>
              </a:rPr>
              <a:t>, </a:t>
            </a:r>
            <a:r>
              <a:rPr lang="hu-HU" sz="2400" b="1" dirty="0" err="1" smtClean="0">
                <a:solidFill>
                  <a:schemeClr val="tx1"/>
                </a:solidFill>
              </a:rPr>
              <a:t>olivaolaj</a:t>
            </a:r>
            <a:r>
              <a:rPr lang="hu-HU" sz="2400" b="1" dirty="0" smtClean="0">
                <a:solidFill>
                  <a:schemeClr val="tx1"/>
                </a:solidFill>
              </a:rPr>
              <a:t>, bor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6" name="Balra nyíl 5"/>
          <p:cNvSpPr/>
          <p:nvPr/>
        </p:nvSpPr>
        <p:spPr>
          <a:xfrm>
            <a:off x="2627784" y="2852936"/>
            <a:ext cx="3816424" cy="12047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Gabona, rabszolga</a:t>
            </a:r>
            <a:endParaRPr lang="hu-H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50160"/>
            <a:ext cx="3024336" cy="152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Kanyar felfelé 7"/>
          <p:cNvSpPr/>
          <p:nvPr/>
        </p:nvSpPr>
        <p:spPr>
          <a:xfrm rot="5400000">
            <a:off x="-180528" y="3717032"/>
            <a:ext cx="3672408" cy="151216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Következmény</a:t>
            </a:r>
            <a:endParaRPr lang="hu-HU" sz="2000" b="1" dirty="0">
              <a:solidFill>
                <a:schemeClr val="tx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483768" y="5013176"/>
            <a:ext cx="5832648" cy="14184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hu-HU" sz="2400" b="1" dirty="0" smtClean="0">
                <a:solidFill>
                  <a:schemeClr val="tx1"/>
                </a:solidFill>
              </a:rPr>
              <a:t>Iparosok, kereskedők megerősödése</a:t>
            </a:r>
          </a:p>
          <a:p>
            <a:pPr algn="ctr">
              <a:buFontTx/>
              <a:buChar char="-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0"/>
            <a:ext cx="3384376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Görög városállam vagyok.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1052736"/>
            <a:ext cx="8640960" cy="830997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Egy államforma vagyok, az államot a legnagyobb földbirtokosok irányítják.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2492896"/>
            <a:ext cx="8568952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Kézművesekből, parasztokból, kereskedőkből állok. 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3717032"/>
            <a:ext cx="8640960" cy="830997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Egy olyan állapot vagyok, melybe akkor kerülhetett valaki, ha elveszti a földjét és nem tudja fizetni az adósságait. 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9512" y="5301208"/>
            <a:ext cx="8820472" cy="830997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Egy folyamat vagyok, melynek során a megélhetésüket vesztettek Hellaszon kívül letelepedve új várost alapítanak.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067944" y="332656"/>
            <a:ext cx="122413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Polisz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899592" y="1916832"/>
            <a:ext cx="4248472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Arisztokratikus köztársaság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67544" y="3068960"/>
            <a:ext cx="1368152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Démosz</a:t>
            </a:r>
            <a:endParaRPr lang="hu-HU" sz="28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4653136"/>
            <a:ext cx="2808312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Adósrabszolgaság</a:t>
            </a:r>
            <a:endParaRPr lang="hu-HU" sz="28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51520" y="6165304"/>
            <a:ext cx="345638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Görög gyarmatosítás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383</Words>
  <Application>Microsoft Office PowerPoint</Application>
  <PresentationFormat>Diavetítés a képernyőre (4:3 oldalarány)</PresentationFormat>
  <Paragraphs>55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A polisz születése és a görög gyarmatosítás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polisz születése és a görög gyarmatosítás</dc:title>
  <dc:creator>Parti család</dc:creator>
  <cp:lastModifiedBy>Parti család</cp:lastModifiedBy>
  <cp:revision>36</cp:revision>
  <dcterms:created xsi:type="dcterms:W3CDTF">2010-10-30T18:07:03Z</dcterms:created>
  <dcterms:modified xsi:type="dcterms:W3CDTF">2010-11-01T12:59:15Z</dcterms:modified>
</cp:coreProperties>
</file>