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29F9-F947-4941-9050-8647D7ED17F2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F3F7-1F40-4A9D-BDAB-70D2D14DC2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5945-F12A-461E-8BFE-6A4DA94C4C45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1620-93A1-4940-ABF8-C28CB552F85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DA6D-2DF1-4B8E-9D0A-86B9E5CC694F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8F9B-C587-47B4-A12E-99B3E1BC25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A4F4-997C-49D2-BB84-8890DC17D40A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2353D-1639-435E-8808-25E3FC43EB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81EA8-FD70-4A61-8B0D-74E2AC9B3B77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4ECC-7FAB-4F47-B164-1F7723D307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04AB-88F9-4604-9A30-524602EC07FC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D77D-92DD-4C21-AFD3-7CF62A187B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5C044-05A3-4DEC-B7E2-046596AD481A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55A3-35C8-4996-B8B6-1F80F5A724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4D2C-E02D-4621-BBE3-D9D6BEB64160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08649-1F64-4418-ADDB-31DB892A4E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58735-22B7-4E90-83C7-FC9FFB31A49D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51707-1C98-40DF-89A3-A5615C7E5C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C61C-E990-416B-AF50-C7EDFD4B679E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0CB5-3BF3-4C38-85B0-9D72EA8356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00B3D-BCB2-4692-9F8A-C49E452A8022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9F394-A8AF-4881-9D52-92DF33B4E6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3E9969-AC54-4E96-AA5A-D80A6C01AE11}" type="datetimeFigureOut">
              <a:rPr lang="hu-HU"/>
              <a:pPr>
                <a:defRPr/>
              </a:pPr>
              <a:t>2016.11.13.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EADF2-4010-4579-B254-01B716B5C7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FELADATOK AZ ÓKORI KELET </a:t>
            </a:r>
            <a:br>
              <a:rPr lang="hu-HU" smtClean="0"/>
            </a:br>
            <a:r>
              <a:rPr lang="hu-HU" smtClean="0"/>
              <a:t>című tananyaghoz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2" cstate="print"/>
          <a:srcRect t="9375"/>
          <a:stretch>
            <a:fillRect/>
          </a:stretch>
        </p:blipFill>
        <p:spPr bwMode="auto">
          <a:xfrm>
            <a:off x="1428750" y="1643063"/>
            <a:ext cx="77152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 flipH="1">
            <a:off x="-2" y="0"/>
            <a:ext cx="298782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Mutasd meg a térképen az öntözéses gazdálkodás helyszíneit! </a:t>
            </a:r>
            <a:r>
              <a:rPr lang="hu-HU" dirty="0" smtClean="0">
                <a:latin typeface="+mn-lt"/>
                <a:cs typeface="+mn-cs"/>
              </a:rPr>
              <a:t>A megoldásokhoz kattints </a:t>
            </a:r>
            <a:r>
              <a:rPr lang="hu-HU" dirty="0">
                <a:latin typeface="+mn-lt"/>
                <a:cs typeface="+mn-cs"/>
              </a:rPr>
              <a:t>ide!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1" name="Ellipszis feliratnak 10"/>
          <p:cNvSpPr/>
          <p:nvPr/>
        </p:nvSpPr>
        <p:spPr>
          <a:xfrm>
            <a:off x="0" y="1268760"/>
            <a:ext cx="2928938" cy="1428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tx1"/>
                </a:solidFill>
              </a:rPr>
              <a:t>Egyiptom: Nílus</a:t>
            </a:r>
            <a:endParaRPr lang="hu-HU" sz="2400" b="1" dirty="0">
              <a:solidFill>
                <a:schemeClr val="tx1"/>
              </a:solidFill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1071563" y="2571750"/>
            <a:ext cx="1285875" cy="285750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zis feliratnak 14"/>
          <p:cNvSpPr/>
          <p:nvPr/>
        </p:nvSpPr>
        <p:spPr>
          <a:xfrm>
            <a:off x="2928938" y="142875"/>
            <a:ext cx="2714625" cy="16129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solidFill>
                  <a:schemeClr val="tx1"/>
                </a:solidFill>
              </a:rPr>
              <a:t>Mezopotámia</a:t>
            </a:r>
            <a:r>
              <a:rPr lang="hu-HU" sz="2000" b="1" dirty="0"/>
              <a:t>: </a:t>
            </a:r>
            <a:r>
              <a:rPr lang="hu-HU" sz="2000" b="1" dirty="0">
                <a:solidFill>
                  <a:schemeClr val="tx1"/>
                </a:solidFill>
              </a:rPr>
              <a:t>Tigris és Eufrátesz</a:t>
            </a:r>
            <a:endParaRPr lang="hu-HU" sz="2000" b="1" dirty="0">
              <a:solidFill>
                <a:schemeClr val="tx1"/>
              </a:solidFill>
            </a:endParaRPr>
          </a:p>
        </p:txBody>
      </p:sp>
      <p:cxnSp>
        <p:nvCxnSpPr>
          <p:cNvPr id="17" name="Egyenes összekötő nyíllal 16"/>
          <p:cNvCxnSpPr/>
          <p:nvPr/>
        </p:nvCxnSpPr>
        <p:spPr>
          <a:xfrm rot="5400000">
            <a:off x="3357563" y="1857375"/>
            <a:ext cx="428625" cy="428625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rot="5400000">
            <a:off x="2857500" y="2000250"/>
            <a:ext cx="1071563" cy="214313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feliratnak 19"/>
          <p:cNvSpPr/>
          <p:nvPr/>
        </p:nvSpPr>
        <p:spPr>
          <a:xfrm>
            <a:off x="3000364" y="4929198"/>
            <a:ext cx="2286016" cy="1714512"/>
          </a:xfrm>
          <a:prstGeom prst="wedgeEllipseCallou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solidFill>
                  <a:schemeClr val="tx1"/>
                </a:solidFill>
              </a:rPr>
              <a:t>India:  Indus és Gangesz</a:t>
            </a:r>
            <a:endParaRPr lang="hu-HU" sz="2000" b="1" dirty="0">
              <a:solidFill>
                <a:schemeClr val="tx1"/>
              </a:solidFill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 rot="5400000" flipH="1" flipV="1">
            <a:off x="4107657" y="4250531"/>
            <a:ext cx="928688" cy="714375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V="1">
            <a:off x="4714875" y="4143375"/>
            <a:ext cx="1143000" cy="928688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zis feliratnak 24"/>
          <p:cNvSpPr/>
          <p:nvPr/>
        </p:nvSpPr>
        <p:spPr>
          <a:xfrm>
            <a:off x="6072188" y="0"/>
            <a:ext cx="2914650" cy="14700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solidFill>
                  <a:schemeClr val="tx1"/>
                </a:solidFill>
              </a:rPr>
              <a:t>Kína: Kék- és Sárga folyó</a:t>
            </a:r>
            <a:endParaRPr lang="hu-HU" sz="2000" b="1" dirty="0">
              <a:solidFill>
                <a:schemeClr val="tx1"/>
              </a:solidFill>
            </a:endParaRPr>
          </a:p>
        </p:txBody>
      </p:sp>
      <p:cxnSp>
        <p:nvCxnSpPr>
          <p:cNvPr id="27" name="Egyenes összekötő nyíllal 26"/>
          <p:cNvCxnSpPr>
            <a:stCxn id="25" idx="8"/>
          </p:cNvCxnSpPr>
          <p:nvPr/>
        </p:nvCxnSpPr>
        <p:spPr>
          <a:xfrm rot="16200000" flipH="1">
            <a:off x="7003256" y="1574007"/>
            <a:ext cx="417513" cy="577850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>
            <a:stCxn id="25" idx="4"/>
          </p:cNvCxnSpPr>
          <p:nvPr/>
        </p:nvCxnSpPr>
        <p:spPr>
          <a:xfrm rot="16200000" flipH="1">
            <a:off x="7107237" y="1892301"/>
            <a:ext cx="1458913" cy="614362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 cstate="print"/>
          <a:srcRect t="9375"/>
          <a:stretch>
            <a:fillRect/>
          </a:stretch>
        </p:blipFill>
        <p:spPr bwMode="auto">
          <a:xfrm>
            <a:off x="1547813" y="1643063"/>
            <a:ext cx="7596187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0" y="1"/>
            <a:ext cx="2627784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Nevezd meg és a megfelelő helyre való kattintással helyezd el az adott kulturális, művészeti,  alkotásokat!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63688" y="2492896"/>
            <a:ext cx="360040" cy="3693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1.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627784" y="2276872"/>
            <a:ext cx="359394" cy="36933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2.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771800" y="1988840"/>
            <a:ext cx="359394" cy="369332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3.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275856" y="2708920"/>
            <a:ext cx="359394" cy="36933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4.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668344" y="2636912"/>
            <a:ext cx="360040" cy="369332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5.</a:t>
            </a:r>
            <a:endParaRPr lang="hu-HU" dirty="0">
              <a:latin typeface="+mn-lt"/>
              <a:cs typeface="+mn-cs"/>
            </a:endParaRPr>
          </a:p>
        </p:txBody>
      </p:sp>
      <p:pic>
        <p:nvPicPr>
          <p:cNvPr id="41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0"/>
            <a:ext cx="143986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0"/>
            <a:ext cx="17272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84313"/>
            <a:ext cx="1258888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0" name="Picture 6" descr="C:\Documents and Settings\Rendszergazda\Asztal\művelődéstörténet\egyiptkepek\p-sph-s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1725" y="0"/>
            <a:ext cx="169227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J:\Staff And Student\Hermansen, J\Viking, Cubanita\phoe - Sacred Writing.g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2996952"/>
            <a:ext cx="1475656" cy="9853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4122" name="Picture 5" descr="torah"/>
          <p:cNvPicPr>
            <a:picLocks noChangeAspect="1" noChangeArrowheads="1"/>
          </p:cNvPicPr>
          <p:nvPr/>
        </p:nvPicPr>
        <p:blipFill>
          <a:blip r:embed="rId8" cstate="print">
            <a:lum bright="-6000" contrast="6000"/>
          </a:blip>
          <a:srcRect/>
          <a:stretch>
            <a:fillRect/>
          </a:stretch>
        </p:blipFill>
        <p:spPr bwMode="auto">
          <a:xfrm>
            <a:off x="0" y="4005263"/>
            <a:ext cx="1331913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123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445125"/>
            <a:ext cx="14763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1863" y="0"/>
            <a:ext cx="143986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Egyenes összekötő nyíllal 20"/>
          <p:cNvCxnSpPr>
            <a:endCxn id="0" idx="1"/>
          </p:cNvCxnSpPr>
          <p:nvPr/>
        </p:nvCxnSpPr>
        <p:spPr>
          <a:xfrm>
            <a:off x="1116013" y="2060575"/>
            <a:ext cx="647700" cy="6175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endCxn id="0" idx="3"/>
          </p:cNvCxnSpPr>
          <p:nvPr/>
        </p:nvCxnSpPr>
        <p:spPr>
          <a:xfrm rot="10800000" flipV="1">
            <a:off x="2124075" y="836613"/>
            <a:ext cx="5688013" cy="18415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1763688" y="5473005"/>
            <a:ext cx="2736304" cy="138499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n-lt"/>
                <a:cs typeface="+mn-cs"/>
              </a:rPr>
              <a:t>Írnok szobor, szfinx, piramis - Egyiptom</a:t>
            </a:r>
            <a:endParaRPr lang="hu-HU" sz="2800" dirty="0">
              <a:latin typeface="+mn-lt"/>
              <a:cs typeface="+mn-cs"/>
            </a:endParaRPr>
          </a:p>
        </p:txBody>
      </p:sp>
      <p:cxnSp>
        <p:nvCxnSpPr>
          <p:cNvPr id="29" name="Egyenes összekötő nyíllal 28"/>
          <p:cNvCxnSpPr/>
          <p:nvPr/>
        </p:nvCxnSpPr>
        <p:spPr>
          <a:xfrm rot="5400000" flipH="1" flipV="1">
            <a:off x="863600" y="2744788"/>
            <a:ext cx="2160588" cy="165576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 rot="5400000">
            <a:off x="2628106" y="1124744"/>
            <a:ext cx="1439863" cy="11525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4716016" y="5042118"/>
            <a:ext cx="3312368" cy="181588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n-lt"/>
                <a:cs typeface="+mn-cs"/>
              </a:rPr>
              <a:t>Siratófal – templom, ószövetségi tekercs – Jeruzsálem (Izrael, Palesztina)</a:t>
            </a:r>
            <a:endParaRPr lang="hu-HU" sz="2800" dirty="0">
              <a:latin typeface="+mn-lt"/>
              <a:cs typeface="+mn-cs"/>
            </a:endParaRPr>
          </a:p>
        </p:txBody>
      </p:sp>
      <p:cxnSp>
        <p:nvCxnSpPr>
          <p:cNvPr id="37" name="Egyenes összekötő nyíllal 36"/>
          <p:cNvCxnSpPr>
            <a:stCxn id="1027" idx="2"/>
            <a:endCxn id="0" idx="1"/>
          </p:cNvCxnSpPr>
          <p:nvPr/>
        </p:nvCxnSpPr>
        <p:spPr>
          <a:xfrm rot="16200000" flipH="1">
            <a:off x="5668169" y="821532"/>
            <a:ext cx="1479550" cy="251936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6156176" y="4077072"/>
            <a:ext cx="2987824" cy="52322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n-lt"/>
                <a:cs typeface="+mn-cs"/>
              </a:rPr>
              <a:t>Kínai nagy fal - Kína</a:t>
            </a:r>
            <a:endParaRPr lang="hu-HU" sz="2800" dirty="0">
              <a:latin typeface="+mn-lt"/>
              <a:cs typeface="+mn-cs"/>
            </a:endParaRPr>
          </a:p>
        </p:txBody>
      </p:sp>
      <p:cxnSp>
        <p:nvCxnSpPr>
          <p:cNvPr id="40" name="Egyenes összekötő nyíllal 39"/>
          <p:cNvCxnSpPr/>
          <p:nvPr/>
        </p:nvCxnSpPr>
        <p:spPr>
          <a:xfrm flipV="1">
            <a:off x="1331913" y="2133600"/>
            <a:ext cx="1584325" cy="12954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/>
          <p:nvPr/>
        </p:nvSpPr>
        <p:spPr>
          <a:xfrm>
            <a:off x="1691680" y="4581128"/>
            <a:ext cx="3816424" cy="52322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>
                <a:latin typeface="+mn-lt"/>
                <a:cs typeface="+mn-cs"/>
              </a:rPr>
              <a:t>Hangjelölő írás  - </a:t>
            </a:r>
            <a:r>
              <a:rPr lang="hu-HU" sz="2800" dirty="0" err="1">
                <a:latin typeface="+mn-lt"/>
                <a:cs typeface="+mn-cs"/>
              </a:rPr>
              <a:t>Főnícia</a:t>
            </a:r>
            <a:endParaRPr lang="hu-HU" sz="2800" dirty="0">
              <a:latin typeface="+mn-lt"/>
              <a:cs typeface="+mn-cs"/>
            </a:endParaRPr>
          </a:p>
        </p:txBody>
      </p:sp>
      <p:cxnSp>
        <p:nvCxnSpPr>
          <p:cNvPr id="44" name="Egyenes összekötő nyíllal 43"/>
          <p:cNvCxnSpPr/>
          <p:nvPr/>
        </p:nvCxnSpPr>
        <p:spPr>
          <a:xfrm rot="5400000" flipH="1" flipV="1">
            <a:off x="1007269" y="3248819"/>
            <a:ext cx="2592388" cy="20891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rot="10800000" flipV="1">
            <a:off x="3492500" y="1484313"/>
            <a:ext cx="2879725" cy="13684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4932040" y="5013176"/>
            <a:ext cx="4032448" cy="138499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 err="1">
                <a:latin typeface="+mn-lt"/>
                <a:cs typeface="+mn-cs"/>
              </a:rPr>
              <a:t>Zikkurat</a:t>
            </a:r>
            <a:r>
              <a:rPr lang="hu-HU" sz="2800" dirty="0">
                <a:latin typeface="+mn-lt"/>
                <a:cs typeface="+mn-cs"/>
              </a:rPr>
              <a:t> , </a:t>
            </a:r>
            <a:r>
              <a:rPr lang="hu-HU" sz="2800" dirty="0" err="1">
                <a:latin typeface="+mn-lt"/>
                <a:cs typeface="+mn-cs"/>
              </a:rPr>
              <a:t>Hammurapi</a:t>
            </a:r>
            <a:r>
              <a:rPr lang="hu-HU" sz="2800" dirty="0">
                <a:latin typeface="+mn-lt"/>
                <a:cs typeface="+mn-cs"/>
              </a:rPr>
              <a:t>  törvényoszlopa – Babilon (Mezopotámia)</a:t>
            </a:r>
            <a:endParaRPr lang="hu-HU" sz="28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0834 0.00365 0.02431 0.0059 0.03172 C 0.00695 0.03519 0.01077 0.04121 0.01077 0.04121 C 0.0125 0.04954 0.0132 0.0551 0.01667 0.06181 C 0.02188 0.08588 0.02847 0.10718 0.03455 0.13172 C 0.04358 0.16829 0.02847 0.1213 0.04045 0.16343 C 0.0507 0.19977 0.05938 0.22894 0.07257 0.26181 C 0.07448 0.27315 0.07917 0.28357 0.0809 0.29514 C 0.08368 0.3125 0.08386 0.33033 0.08577 0.34769 C 0.08542 0.36204 0.08455 0.37616 0.08455 0.39051 C 0.08455 0.4044 0.09028 0.41852 0.09288 0.43172 C 0.09636 0.47824 0.09913 0.525 0.10347 0.57153 C 0.10538 0.59213 0.10903 0.57523 0.1059 0.58727 C 0.10972 0.61181 0.11025 0.63704 0.11302 0.66181 C 0.11129 0.9257 0.13559 0.78496 0.1059 0.85556 C 0.10278 0.86297 0.10278 0.86343 0.10122 0.86991 C 0.10417 0.88635 0.104 0.8801 0.10243 0.89838 C 0.10209 0.90162 0.10174 0.90486 0.10122 0.90787 C 0.10052 0.91111 0.09879 0.91736 0.09879 0.91736 C 0.09757 0.94491 0.09757 0.93542 0.09757 0.94607 " pathEditMode="relative" ptsTypes="fffffffffffffffffffA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0834 0.00365 0.02431 0.0059 0.03172 C 0.00695 0.03519 0.01077 0.04121 0.01077 0.04121 C 0.0125 0.04954 0.0132 0.0551 0.01667 0.06181 C 0.02188 0.08588 0.02847 0.10718 0.03455 0.13172 C 0.04358 0.16829 0.02847 0.1213 0.04045 0.16343 C 0.0507 0.19977 0.05938 0.22894 0.07257 0.26181 C 0.07448 0.27315 0.07917 0.28357 0.0809 0.29514 C 0.08368 0.3125 0.08386 0.33033 0.08577 0.34769 C 0.08542 0.36204 0.08455 0.37616 0.08455 0.39051 C 0.08455 0.4044 0.09028 0.41852 0.09288 0.43172 C 0.09636 0.47824 0.09913 0.525 0.10347 0.57153 C 0.10538 0.59213 0.10903 0.57523 0.1059 0.58727 C 0.10972 0.61181 0.11025 0.63704 0.11302 0.66181 C 0.11129 0.9257 0.13559 0.78496 0.1059 0.85556 C 0.10278 0.86297 0.10278 0.86343 0.10122 0.86991 C 0.10417 0.88635 0.104 0.8801 0.10243 0.89838 C 0.10209 0.90162 0.10174 0.90486 0.10122 0.90787 C 0.10052 0.91111 0.09879 0.91736 0.09879 0.91736 C 0.09757 0.94491 0.09757 0.93542 0.09757 0.94607 " pathEditMode="relative" ptsTypes="fffffffffffffffffff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0.00834 0.00365 0.02431 0.0059 0.03172 C 0.00695 0.03519 0.01077 0.04121 0.01077 0.04121 C 0.0125 0.04954 0.0132 0.0551 0.01667 0.06181 C 0.02188 0.08588 0.02847 0.10718 0.03455 0.13172 C 0.04358 0.16829 0.02847 0.1213 0.04045 0.16343 C 0.0507 0.19977 0.05938 0.22894 0.07257 0.26181 C 0.07448 0.27315 0.07917 0.28357 0.0809 0.29514 C 0.08368 0.3125 0.08386 0.33033 0.08577 0.34769 C 0.08542 0.36204 0.08455 0.37616 0.08455 0.39051 C 0.08455 0.4044 0.09028 0.41852 0.09288 0.43172 C 0.09636 0.47824 0.09913 0.525 0.10347 0.57153 C 0.10538 0.59213 0.10903 0.57523 0.1059 0.58727 C 0.10972 0.61181 0.11025 0.63704 0.11302 0.66181 C 0.11129 0.9257 0.13559 0.78496 0.1059 0.85556 C 0.10278 0.86297 0.10278 0.86343 0.10122 0.86991 C 0.10417 0.88635 0.104 0.8801 0.10243 0.89838 C 0.10209 0.90162 0.10174 0.90486 0.10122 0.90787 C 0.10052 0.91111 0.09879 0.91736 0.09879 0.91736 C 0.09757 0.94491 0.09757 0.93542 0.09757 0.94607 " pathEditMode="relative" ptsTypes="fffffffffffffffffffA">
                                      <p:cBhvr>
                                        <p:cTn id="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0.02106 0.00503 0.03032 0.00122 0.05092 C -0.00156 0.10578 0.00938 0.14444 0.02135 0.19375 C 0.025 0.26111 0.03368 0.29814 0.05122 0.36041 C 0.05486 0.37291 0.05712 0.38425 0.06076 0.39675 C 0.0651 0.41087 0.07257 0.43981 0.07257 0.43981 C 0.08038 0.55254 0.07135 0.41597 0.07135 0.73819 C 0.07135 0.75925 0.07101 0.78078 0.07378 0.80162 C 0.075 0.81087 0.08108 0.81805 0.08333 0.82708 C 0.08715 0.84189 0.09184 0.85625 0.0941 0.87152 C 0.09375 0.91226 0.09288 0.99375 0.09288 0.99375 " pathEditMode="relative" ptsTypes="ffffffffffA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0.02106 0.00503 0.03032 0.00122 0.05092 C -0.00156 0.10578 0.00938 0.14444 0.02135 0.19375 C 0.025 0.26111 0.03368 0.29814 0.05122 0.36041 C 0.05486 0.37291 0.05712 0.38425 0.06076 0.39675 C 0.0651 0.41087 0.07257 0.43981 0.07257 0.43981 C 0.08038 0.55254 0.07135 0.41597 0.07135 0.73819 C 0.07135 0.75925 0.07101 0.78078 0.07378 0.80162 C 0.075 0.81087 0.08108 0.81805 0.08333 0.82708 C 0.08715 0.84189 0.09184 0.85625 0.0941 0.87152 C 0.09375 0.91226 0.09288 0.99375 0.09288 0.99375 " pathEditMode="relative" ptsTypes="ffffffffffA">
                                      <p:cBhvr>
                                        <p:cTn id="8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0.02106 0.00503 0.03032 0.00122 0.05092 C -0.00156 0.10578 0.00938 0.14444 0.02135 0.19375 C 0.025 0.26111 0.03368 0.29814 0.05122 0.36041 C 0.05486 0.37291 0.05712 0.38425 0.06076 0.39675 C 0.0651 0.41087 0.07257 0.43981 0.07257 0.43981 C 0.08038 0.55254 0.07135 0.41597 0.07135 0.73819 C 0.07135 0.75925 0.07101 0.78078 0.07378 0.80162 C 0.075 0.81087 0.08108 0.81805 0.08333 0.82708 C 0.08715 0.84189 0.09184 0.85625 0.0941 0.87152 C 0.09375 0.91226 0.09288 0.99375 0.09288 0.99375 " pathEditMode="relative" ptsTypes="ffffffffffA">
                                      <p:cBhvr>
                                        <p:cTn id="9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15 0.07523 0.00625 0.16157 -0.00729 0.23819 C -0.01493 0.36782 -0.00556 0.20463 -0.01076 0.30324 C -0.01302 0.34606 -0.01788 0.43171 -0.01788 0.43171 C -0.0191 0.48796 -0.02014 0.55 -0.02274 0.60486 C -0.02448 0.64213 -0.0434 0.67662 -0.05 0.71273 C -0.05087 0.725 -0.05156 0.76042 -0.05608 0.7794 C -0.06424 0.81435 -0.07309 0.84676 -0.07865 0.88264 C -0.07639 0.91065 -0.07795 0.9537 -0.06788 0.9794 C -0.06094 0.97755 -0.06337 0.97963 -0.05955 0.97454 " pathEditMode="relative" ptsTypes="fffffffffA">
                                      <p:cBhvr>
                                        <p:cTn id="1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15 0.07523 0.00625 0.16157 -0.00729 0.23819 C -0.01493 0.36782 -0.00556 0.20463 -0.01076 0.30324 C -0.01302 0.34606 -0.01788 0.43171 -0.01788 0.43171 C -0.0191 0.48796 -0.02014 0.55 -0.02274 0.60486 C -0.02448 0.64213 -0.0434 0.67662 -0.05 0.71273 C -0.05087 0.725 -0.05156 0.76042 -0.05608 0.7794 C -0.06424 0.81435 -0.07309 0.84676 -0.07865 0.88264 C -0.07639 0.91065 -0.07795 0.9537 -0.06788 0.9794 C -0.06094 0.97755 -0.06337 0.97963 -0.05955 0.97454 " pathEditMode="relative" ptsTypes="fffffffffA">
                                      <p:cBhvr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01 0.04514 0.01146 0.05324 0.01302 0.11736 C 0.01389 0.14861 0.01649 0.17986 0.01892 0.21111 C 0.02517 0.29144 0.04844 0.37014 0.07135 0.44445 C 0.075 0.46829 0.07934 0.4919 0.08212 0.51597 C 0.08333 0.52709 0.08125 0.53843 0.08333 0.54931 C 0.09514 0.60764 0.11719 0.65857 0.125 0.71898 C 0.12535 0.72801 0.12604 0.74607 0.12604 0.74607 " pathEditMode="relative" ptsTypes="fffffffA">
                                      <p:cBhvr>
                                        <p:cTn id="17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01 0.04514 0.01146 0.05324 0.01302 0.11736 C 0.01389 0.14861 0.01649 0.17986 0.01892 0.21111 C 0.02517 0.29144 0.04844 0.37014 0.07135 0.44445 C 0.075 0.46829 0.07934 0.4919 0.08212 0.51597 C 0.08333 0.52709 0.08125 0.53843 0.08333 0.54931 C 0.09514 0.60764 0.11719 0.65857 0.125 0.71898 C 0.12535 0.72801 0.12604 0.74607 0.12604 0.74607 " pathEditMode="relative" ptsTypes="fffffffA">
                                      <p:cBhvr>
                                        <p:cTn id="17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25 0.02014 0.00208 0.0051 0.00711 0.04746 C 0.00764 0.05139 0.00972 0.05463 0.01076 0.05857 C 0.01736 0.08473 0.02257 0.11042 0.02986 0.13635 C 0.03159 0.1581 0.02916 0.14607 0.03454 0.16181 C 0.03732 0.17014 0.04288 0.18727 0.04288 0.18727 C 0.04514 0.225 0.04652 0.25278 0.04774 0.29514 C 0.04548 0.36065 0.04166 0.42616 0.04045 0.49167 C 0.0368 0.68241 0.0493 0.60278 0.02743 0.7125 C 0.02395 0.7676 0.02743 0.87778 0.02743 0.87778 " pathEditMode="relative" ptsTypes="fffffffffA">
                                      <p:cBhvr>
                                        <p:cTn id="2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25 0.02014 0.00208 0.0051 0.00711 0.04746 C 0.00764 0.05139 0.00972 0.05463 0.01076 0.05857 C 0.01736 0.08473 0.02257 0.11042 0.02986 0.13635 C 0.03159 0.1581 0.02916 0.14607 0.03454 0.16181 C 0.03732 0.17014 0.04288 0.18727 0.04288 0.18727 C 0.04514 0.225 0.04652 0.25278 0.04774 0.29514 C 0.04548 0.36065 0.04166 0.42616 0.04045 0.49167 C 0.0368 0.68241 0.0493 0.60278 0.02743 0.7125 C 0.02395 0.7676 0.02743 0.87778 0.02743 0.87778 " pathEditMode="relative" ptsTypes="fffffffffA">
                                      <p:cBhvr>
                                        <p:cTn id="2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25 0.02014 0.00208 0.0051 0.00711 0.04746 C 0.00764 0.05139 0.00972 0.05463 0.01076 0.05857 C 0.01736 0.08473 0.02257 0.11042 0.02986 0.13635 C 0.03159 0.1581 0.02916 0.14607 0.03454 0.16181 C 0.03732 0.17014 0.04288 0.18727 0.04288 0.18727 C 0.04514 0.225 0.04652 0.25278 0.04774 0.29514 C 0.04548 0.36065 0.04166 0.42616 0.04045 0.49167 C 0.0368 0.68241 0.0493 0.60278 0.02743 0.7125 C 0.02395 0.7676 0.02743 0.87778 0.02743 0.87778 " pathEditMode="relative" ptsTypes="fffffffffA">
                                      <p:cBhvr>
                                        <p:cTn id="2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ideast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0"/>
            <a:ext cx="7072312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abadkézi sokszög 5"/>
          <p:cNvSpPr/>
          <p:nvPr/>
        </p:nvSpPr>
        <p:spPr>
          <a:xfrm>
            <a:off x="3319463" y="3048000"/>
            <a:ext cx="319087" cy="708025"/>
          </a:xfrm>
          <a:custGeom>
            <a:avLst/>
            <a:gdLst>
              <a:gd name="connsiteX0" fmla="*/ 295198 w 319134"/>
              <a:gd name="connsiteY0" fmla="*/ 707571 h 707571"/>
              <a:gd name="connsiteX1" fmla="*/ 295198 w 319134"/>
              <a:gd name="connsiteY1" fmla="*/ 707571 h 707571"/>
              <a:gd name="connsiteX2" fmla="*/ 295198 w 319134"/>
              <a:gd name="connsiteY2" fmla="*/ 576943 h 707571"/>
              <a:gd name="connsiteX3" fmla="*/ 273427 w 319134"/>
              <a:gd name="connsiteY3" fmla="*/ 555171 h 707571"/>
              <a:gd name="connsiteX4" fmla="*/ 229884 w 319134"/>
              <a:gd name="connsiteY4" fmla="*/ 500743 h 707571"/>
              <a:gd name="connsiteX5" fmla="*/ 186341 w 319134"/>
              <a:gd name="connsiteY5" fmla="*/ 446314 h 707571"/>
              <a:gd name="connsiteX6" fmla="*/ 142798 w 319134"/>
              <a:gd name="connsiteY6" fmla="*/ 435429 h 707571"/>
              <a:gd name="connsiteX7" fmla="*/ 121027 w 319134"/>
              <a:gd name="connsiteY7" fmla="*/ 413657 h 707571"/>
              <a:gd name="connsiteX8" fmla="*/ 99255 w 319134"/>
              <a:gd name="connsiteY8" fmla="*/ 348343 h 707571"/>
              <a:gd name="connsiteX9" fmla="*/ 88370 w 319134"/>
              <a:gd name="connsiteY9" fmla="*/ 206829 h 707571"/>
              <a:gd name="connsiteX10" fmla="*/ 77484 w 319134"/>
              <a:gd name="connsiteY10" fmla="*/ 174171 h 707571"/>
              <a:gd name="connsiteX11" fmla="*/ 55712 w 319134"/>
              <a:gd name="connsiteY11" fmla="*/ 152400 h 707571"/>
              <a:gd name="connsiteX12" fmla="*/ 44827 w 319134"/>
              <a:gd name="connsiteY12" fmla="*/ 119743 h 707571"/>
              <a:gd name="connsiteX13" fmla="*/ 12170 w 319134"/>
              <a:gd name="connsiteY13" fmla="*/ 65314 h 707571"/>
              <a:gd name="connsiteX14" fmla="*/ 33941 w 319134"/>
              <a:gd name="connsiteY14" fmla="*/ 0 h 707571"/>
              <a:gd name="connsiteX15" fmla="*/ 33941 w 319134"/>
              <a:gd name="connsiteY15" fmla="*/ 0 h 70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9134" h="707571">
                <a:moveTo>
                  <a:pt x="295198" y="707571"/>
                </a:moveTo>
                <a:lnTo>
                  <a:pt x="295198" y="707571"/>
                </a:lnTo>
                <a:cubicBezTo>
                  <a:pt x="299736" y="666733"/>
                  <a:pt x="319134" y="616837"/>
                  <a:pt x="295198" y="576943"/>
                </a:cubicBezTo>
                <a:cubicBezTo>
                  <a:pt x="289918" y="568142"/>
                  <a:pt x="280684" y="562428"/>
                  <a:pt x="273427" y="555171"/>
                </a:cubicBezTo>
                <a:cubicBezTo>
                  <a:pt x="252234" y="491595"/>
                  <a:pt x="279123" y="549981"/>
                  <a:pt x="229884" y="500743"/>
                </a:cubicBezTo>
                <a:cubicBezTo>
                  <a:pt x="214505" y="485364"/>
                  <a:pt x="207882" y="457084"/>
                  <a:pt x="186341" y="446314"/>
                </a:cubicBezTo>
                <a:cubicBezTo>
                  <a:pt x="172960" y="439623"/>
                  <a:pt x="157312" y="439057"/>
                  <a:pt x="142798" y="435429"/>
                </a:cubicBezTo>
                <a:cubicBezTo>
                  <a:pt x="135541" y="428172"/>
                  <a:pt x="125617" y="422837"/>
                  <a:pt x="121027" y="413657"/>
                </a:cubicBezTo>
                <a:cubicBezTo>
                  <a:pt x="110764" y="393131"/>
                  <a:pt x="99255" y="348343"/>
                  <a:pt x="99255" y="348343"/>
                </a:cubicBezTo>
                <a:cubicBezTo>
                  <a:pt x="95627" y="301172"/>
                  <a:pt x="94238" y="253774"/>
                  <a:pt x="88370" y="206829"/>
                </a:cubicBezTo>
                <a:cubicBezTo>
                  <a:pt x="86947" y="195443"/>
                  <a:pt x="83388" y="184011"/>
                  <a:pt x="77484" y="174171"/>
                </a:cubicBezTo>
                <a:cubicBezTo>
                  <a:pt x="72204" y="165370"/>
                  <a:pt x="62969" y="159657"/>
                  <a:pt x="55712" y="152400"/>
                </a:cubicBezTo>
                <a:cubicBezTo>
                  <a:pt x="52084" y="141514"/>
                  <a:pt x="50730" y="129582"/>
                  <a:pt x="44827" y="119743"/>
                </a:cubicBezTo>
                <a:cubicBezTo>
                  <a:pt x="0" y="45030"/>
                  <a:pt x="43005" y="157824"/>
                  <a:pt x="12170" y="65314"/>
                </a:cubicBezTo>
                <a:cubicBezTo>
                  <a:pt x="24061" y="5854"/>
                  <a:pt x="9972" y="23969"/>
                  <a:pt x="33941" y="0"/>
                </a:cubicBezTo>
                <a:lnTo>
                  <a:pt x="33941" y="0"/>
                </a:lnTo>
              </a:path>
            </a:pathLst>
          </a:cu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Szabadkézi sokszög 6"/>
          <p:cNvSpPr/>
          <p:nvPr/>
        </p:nvSpPr>
        <p:spPr>
          <a:xfrm>
            <a:off x="3471863" y="3395663"/>
            <a:ext cx="22225" cy="76200"/>
          </a:xfrm>
          <a:custGeom>
            <a:avLst/>
            <a:gdLst>
              <a:gd name="connsiteX0" fmla="*/ 21771 w 21771"/>
              <a:gd name="connsiteY0" fmla="*/ 76200 h 76200"/>
              <a:gd name="connsiteX1" fmla="*/ 21771 w 21771"/>
              <a:gd name="connsiteY1" fmla="*/ 76200 h 76200"/>
              <a:gd name="connsiteX2" fmla="*/ 0 w 21771"/>
              <a:gd name="connsiteY2" fmla="*/ 0 h 76200"/>
              <a:gd name="connsiteX3" fmla="*/ 21771 w 21771"/>
              <a:gd name="connsiteY3" fmla="*/ 7620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1" h="76200">
                <a:moveTo>
                  <a:pt x="21771" y="76200"/>
                </a:moveTo>
                <a:lnTo>
                  <a:pt x="21771" y="76200"/>
                </a:lnTo>
                <a:lnTo>
                  <a:pt x="0" y="0"/>
                </a:lnTo>
                <a:lnTo>
                  <a:pt x="21771" y="762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Szabadkézi sokszög 11"/>
          <p:cNvSpPr/>
          <p:nvPr/>
        </p:nvSpPr>
        <p:spPr>
          <a:xfrm>
            <a:off x="2144713" y="330200"/>
            <a:ext cx="823912" cy="608013"/>
          </a:xfrm>
          <a:custGeom>
            <a:avLst/>
            <a:gdLst>
              <a:gd name="connsiteX0" fmla="*/ 0 w 823686"/>
              <a:gd name="connsiteY0" fmla="*/ 497114 h 607857"/>
              <a:gd name="connsiteX1" fmla="*/ 0 w 823686"/>
              <a:gd name="connsiteY1" fmla="*/ 497114 h 607857"/>
              <a:gd name="connsiteX2" fmla="*/ 43543 w 823686"/>
              <a:gd name="connsiteY2" fmla="*/ 410029 h 607857"/>
              <a:gd name="connsiteX3" fmla="*/ 65314 w 823686"/>
              <a:gd name="connsiteY3" fmla="*/ 388257 h 607857"/>
              <a:gd name="connsiteX4" fmla="*/ 76200 w 823686"/>
              <a:gd name="connsiteY4" fmla="*/ 355600 h 607857"/>
              <a:gd name="connsiteX5" fmla="*/ 97971 w 823686"/>
              <a:gd name="connsiteY5" fmla="*/ 322943 h 607857"/>
              <a:gd name="connsiteX6" fmla="*/ 152400 w 823686"/>
              <a:gd name="connsiteY6" fmla="*/ 246743 h 607857"/>
              <a:gd name="connsiteX7" fmla="*/ 195943 w 823686"/>
              <a:gd name="connsiteY7" fmla="*/ 235857 h 607857"/>
              <a:gd name="connsiteX8" fmla="*/ 228600 w 823686"/>
              <a:gd name="connsiteY8" fmla="*/ 214086 h 607857"/>
              <a:gd name="connsiteX9" fmla="*/ 272143 w 823686"/>
              <a:gd name="connsiteY9" fmla="*/ 170543 h 607857"/>
              <a:gd name="connsiteX10" fmla="*/ 337457 w 823686"/>
              <a:gd name="connsiteY10" fmla="*/ 127000 h 607857"/>
              <a:gd name="connsiteX11" fmla="*/ 435428 w 823686"/>
              <a:gd name="connsiteY11" fmla="*/ 83457 h 607857"/>
              <a:gd name="connsiteX12" fmla="*/ 468085 w 823686"/>
              <a:gd name="connsiteY12" fmla="*/ 61686 h 607857"/>
              <a:gd name="connsiteX13" fmla="*/ 500743 w 823686"/>
              <a:gd name="connsiteY13" fmla="*/ 50800 h 607857"/>
              <a:gd name="connsiteX14" fmla="*/ 566057 w 823686"/>
              <a:gd name="connsiteY14" fmla="*/ 18143 h 607857"/>
              <a:gd name="connsiteX15" fmla="*/ 707571 w 823686"/>
              <a:gd name="connsiteY15" fmla="*/ 29029 h 607857"/>
              <a:gd name="connsiteX16" fmla="*/ 794657 w 823686"/>
              <a:gd name="connsiteY16" fmla="*/ 29029 h 607857"/>
              <a:gd name="connsiteX17" fmla="*/ 783771 w 823686"/>
              <a:gd name="connsiteY17" fmla="*/ 127000 h 607857"/>
              <a:gd name="connsiteX18" fmla="*/ 718457 w 823686"/>
              <a:gd name="connsiteY18" fmla="*/ 137886 h 607857"/>
              <a:gd name="connsiteX19" fmla="*/ 696685 w 823686"/>
              <a:gd name="connsiteY19" fmla="*/ 159657 h 607857"/>
              <a:gd name="connsiteX20" fmla="*/ 642257 w 823686"/>
              <a:gd name="connsiteY20" fmla="*/ 170543 h 607857"/>
              <a:gd name="connsiteX21" fmla="*/ 631371 w 823686"/>
              <a:gd name="connsiteY21" fmla="*/ 268514 h 607857"/>
              <a:gd name="connsiteX22" fmla="*/ 598714 w 823686"/>
              <a:gd name="connsiteY22" fmla="*/ 279400 h 607857"/>
              <a:gd name="connsiteX23" fmla="*/ 576943 w 823686"/>
              <a:gd name="connsiteY23" fmla="*/ 344714 h 607857"/>
              <a:gd name="connsiteX24" fmla="*/ 620485 w 823686"/>
              <a:gd name="connsiteY24" fmla="*/ 410029 h 607857"/>
              <a:gd name="connsiteX25" fmla="*/ 631371 w 823686"/>
              <a:gd name="connsiteY25" fmla="*/ 442686 h 607857"/>
              <a:gd name="connsiteX26" fmla="*/ 707571 w 823686"/>
              <a:gd name="connsiteY26" fmla="*/ 475343 h 607857"/>
              <a:gd name="connsiteX27" fmla="*/ 772885 w 823686"/>
              <a:gd name="connsiteY27" fmla="*/ 551543 h 607857"/>
              <a:gd name="connsiteX28" fmla="*/ 707571 w 823686"/>
              <a:gd name="connsiteY28" fmla="*/ 605971 h 607857"/>
              <a:gd name="connsiteX29" fmla="*/ 674914 w 823686"/>
              <a:gd name="connsiteY29" fmla="*/ 595086 h 607857"/>
              <a:gd name="connsiteX30" fmla="*/ 653143 w 823686"/>
              <a:gd name="connsiteY30" fmla="*/ 573314 h 607857"/>
              <a:gd name="connsiteX31" fmla="*/ 413657 w 823686"/>
              <a:gd name="connsiteY31" fmla="*/ 605971 h 607857"/>
              <a:gd name="connsiteX32" fmla="*/ 272143 w 823686"/>
              <a:gd name="connsiteY32" fmla="*/ 595086 h 607857"/>
              <a:gd name="connsiteX33" fmla="*/ 239485 w 823686"/>
              <a:gd name="connsiteY33" fmla="*/ 584200 h 607857"/>
              <a:gd name="connsiteX34" fmla="*/ 185057 w 823686"/>
              <a:gd name="connsiteY34" fmla="*/ 529771 h 607857"/>
              <a:gd name="connsiteX35" fmla="*/ 119743 w 823686"/>
              <a:gd name="connsiteY35" fmla="*/ 508000 h 607857"/>
              <a:gd name="connsiteX36" fmla="*/ 76200 w 823686"/>
              <a:gd name="connsiteY36" fmla="*/ 518886 h 607857"/>
              <a:gd name="connsiteX37" fmla="*/ 10885 w 823686"/>
              <a:gd name="connsiteY37" fmla="*/ 540657 h 607857"/>
              <a:gd name="connsiteX38" fmla="*/ 0 w 823686"/>
              <a:gd name="connsiteY38" fmla="*/ 497114 h 60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23686" h="607857">
                <a:moveTo>
                  <a:pt x="0" y="497114"/>
                </a:moveTo>
                <a:lnTo>
                  <a:pt x="0" y="497114"/>
                </a:lnTo>
                <a:cubicBezTo>
                  <a:pt x="14514" y="468086"/>
                  <a:pt x="26845" y="437859"/>
                  <a:pt x="43543" y="410029"/>
                </a:cubicBezTo>
                <a:cubicBezTo>
                  <a:pt x="48823" y="401228"/>
                  <a:pt x="60034" y="397058"/>
                  <a:pt x="65314" y="388257"/>
                </a:cubicBezTo>
                <a:cubicBezTo>
                  <a:pt x="71218" y="378418"/>
                  <a:pt x="71068" y="365863"/>
                  <a:pt x="76200" y="355600"/>
                </a:cubicBezTo>
                <a:cubicBezTo>
                  <a:pt x="82051" y="343898"/>
                  <a:pt x="92120" y="334645"/>
                  <a:pt x="97971" y="322943"/>
                </a:cubicBezTo>
                <a:cubicBezTo>
                  <a:pt x="112901" y="293082"/>
                  <a:pt x="105120" y="258563"/>
                  <a:pt x="152400" y="246743"/>
                </a:cubicBezTo>
                <a:lnTo>
                  <a:pt x="195943" y="235857"/>
                </a:lnTo>
                <a:cubicBezTo>
                  <a:pt x="206829" y="228600"/>
                  <a:pt x="218667" y="222600"/>
                  <a:pt x="228600" y="214086"/>
                </a:cubicBezTo>
                <a:cubicBezTo>
                  <a:pt x="244185" y="200728"/>
                  <a:pt x="255064" y="181929"/>
                  <a:pt x="272143" y="170543"/>
                </a:cubicBezTo>
                <a:cubicBezTo>
                  <a:pt x="293914" y="156029"/>
                  <a:pt x="312634" y="135275"/>
                  <a:pt x="337457" y="127000"/>
                </a:cubicBezTo>
                <a:cubicBezTo>
                  <a:pt x="384299" y="111386"/>
                  <a:pt x="378745" y="114947"/>
                  <a:pt x="435428" y="83457"/>
                </a:cubicBezTo>
                <a:cubicBezTo>
                  <a:pt x="446865" y="77103"/>
                  <a:pt x="456383" y="67537"/>
                  <a:pt x="468085" y="61686"/>
                </a:cubicBezTo>
                <a:cubicBezTo>
                  <a:pt x="478348" y="56554"/>
                  <a:pt x="490480" y="55932"/>
                  <a:pt x="500743" y="50800"/>
                </a:cubicBezTo>
                <a:cubicBezTo>
                  <a:pt x="585156" y="8594"/>
                  <a:pt x="483969" y="45506"/>
                  <a:pt x="566057" y="18143"/>
                </a:cubicBezTo>
                <a:cubicBezTo>
                  <a:pt x="613228" y="21772"/>
                  <a:pt x="660260" y="29029"/>
                  <a:pt x="707571" y="29029"/>
                </a:cubicBezTo>
                <a:cubicBezTo>
                  <a:pt x="823686" y="29029"/>
                  <a:pt x="678542" y="0"/>
                  <a:pt x="794657" y="29029"/>
                </a:cubicBezTo>
                <a:cubicBezTo>
                  <a:pt x="791028" y="61686"/>
                  <a:pt x="802614" y="100082"/>
                  <a:pt x="783771" y="127000"/>
                </a:cubicBezTo>
                <a:cubicBezTo>
                  <a:pt x="771114" y="145082"/>
                  <a:pt x="739123" y="130136"/>
                  <a:pt x="718457" y="137886"/>
                </a:cubicBezTo>
                <a:cubicBezTo>
                  <a:pt x="708847" y="141490"/>
                  <a:pt x="706118" y="155614"/>
                  <a:pt x="696685" y="159657"/>
                </a:cubicBezTo>
                <a:cubicBezTo>
                  <a:pt x="679679" y="166945"/>
                  <a:pt x="660400" y="166914"/>
                  <a:pt x="642257" y="170543"/>
                </a:cubicBezTo>
                <a:cubicBezTo>
                  <a:pt x="638628" y="203200"/>
                  <a:pt x="643574" y="238006"/>
                  <a:pt x="631371" y="268514"/>
                </a:cubicBezTo>
                <a:cubicBezTo>
                  <a:pt x="627109" y="279168"/>
                  <a:pt x="605383" y="270063"/>
                  <a:pt x="598714" y="279400"/>
                </a:cubicBezTo>
                <a:cubicBezTo>
                  <a:pt x="585375" y="298074"/>
                  <a:pt x="576943" y="344714"/>
                  <a:pt x="576943" y="344714"/>
                </a:cubicBezTo>
                <a:cubicBezTo>
                  <a:pt x="603570" y="477860"/>
                  <a:pt x="561908" y="351452"/>
                  <a:pt x="620485" y="410029"/>
                </a:cubicBezTo>
                <a:cubicBezTo>
                  <a:pt x="628599" y="418143"/>
                  <a:pt x="625467" y="432847"/>
                  <a:pt x="631371" y="442686"/>
                </a:cubicBezTo>
                <a:cubicBezTo>
                  <a:pt x="650383" y="474371"/>
                  <a:pt x="671641" y="468157"/>
                  <a:pt x="707571" y="475343"/>
                </a:cubicBezTo>
                <a:cubicBezTo>
                  <a:pt x="760365" y="528137"/>
                  <a:pt x="739728" y="501807"/>
                  <a:pt x="772885" y="551543"/>
                </a:cubicBezTo>
                <a:cubicBezTo>
                  <a:pt x="763076" y="561352"/>
                  <a:pt x="725758" y="602940"/>
                  <a:pt x="707571" y="605971"/>
                </a:cubicBezTo>
                <a:cubicBezTo>
                  <a:pt x="696253" y="607857"/>
                  <a:pt x="685800" y="598714"/>
                  <a:pt x="674914" y="595086"/>
                </a:cubicBezTo>
                <a:cubicBezTo>
                  <a:pt x="667657" y="587829"/>
                  <a:pt x="663395" y="573802"/>
                  <a:pt x="653143" y="573314"/>
                </a:cubicBezTo>
                <a:cubicBezTo>
                  <a:pt x="464113" y="564312"/>
                  <a:pt x="497909" y="549804"/>
                  <a:pt x="413657" y="605971"/>
                </a:cubicBezTo>
                <a:cubicBezTo>
                  <a:pt x="366486" y="602343"/>
                  <a:pt x="319088" y="600954"/>
                  <a:pt x="272143" y="595086"/>
                </a:cubicBezTo>
                <a:cubicBezTo>
                  <a:pt x="260757" y="593663"/>
                  <a:pt x="248665" y="591085"/>
                  <a:pt x="239485" y="584200"/>
                </a:cubicBezTo>
                <a:cubicBezTo>
                  <a:pt x="218959" y="568805"/>
                  <a:pt x="209398" y="537885"/>
                  <a:pt x="185057" y="529771"/>
                </a:cubicBezTo>
                <a:lnTo>
                  <a:pt x="119743" y="508000"/>
                </a:lnTo>
                <a:cubicBezTo>
                  <a:pt x="105229" y="511629"/>
                  <a:pt x="90530" y="514587"/>
                  <a:pt x="76200" y="518886"/>
                </a:cubicBezTo>
                <a:cubicBezTo>
                  <a:pt x="54219" y="525480"/>
                  <a:pt x="10885" y="540657"/>
                  <a:pt x="10885" y="540657"/>
                </a:cubicBezTo>
                <a:lnTo>
                  <a:pt x="0" y="497114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3" name="Szabadkézi sokszög 12"/>
          <p:cNvSpPr/>
          <p:nvPr/>
        </p:nvSpPr>
        <p:spPr>
          <a:xfrm>
            <a:off x="3494088" y="2743200"/>
            <a:ext cx="44450" cy="282575"/>
          </a:xfrm>
          <a:custGeom>
            <a:avLst/>
            <a:gdLst>
              <a:gd name="connsiteX0" fmla="*/ 43543 w 43543"/>
              <a:gd name="connsiteY0" fmla="*/ 283029 h 283029"/>
              <a:gd name="connsiteX1" fmla="*/ 43543 w 43543"/>
              <a:gd name="connsiteY1" fmla="*/ 283029 h 283029"/>
              <a:gd name="connsiteX2" fmla="*/ 32657 w 43543"/>
              <a:gd name="connsiteY2" fmla="*/ 185057 h 283029"/>
              <a:gd name="connsiteX3" fmla="*/ 21772 w 43543"/>
              <a:gd name="connsiteY3" fmla="*/ 152400 h 283029"/>
              <a:gd name="connsiteX4" fmla="*/ 10886 w 43543"/>
              <a:gd name="connsiteY4" fmla="*/ 0 h 283029"/>
              <a:gd name="connsiteX5" fmla="*/ 10886 w 43543"/>
              <a:gd name="connsiteY5" fmla="*/ 10886 h 283029"/>
              <a:gd name="connsiteX6" fmla="*/ 0 w 43543"/>
              <a:gd name="connsiteY6" fmla="*/ 10886 h 28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43" h="283029">
                <a:moveTo>
                  <a:pt x="43543" y="283029"/>
                </a:moveTo>
                <a:lnTo>
                  <a:pt x="43543" y="283029"/>
                </a:lnTo>
                <a:cubicBezTo>
                  <a:pt x="39914" y="250372"/>
                  <a:pt x="38059" y="217468"/>
                  <a:pt x="32657" y="185057"/>
                </a:cubicBezTo>
                <a:cubicBezTo>
                  <a:pt x="30771" y="173739"/>
                  <a:pt x="23658" y="163718"/>
                  <a:pt x="21772" y="152400"/>
                </a:cubicBezTo>
                <a:cubicBezTo>
                  <a:pt x="8882" y="75061"/>
                  <a:pt x="10886" y="65938"/>
                  <a:pt x="10886" y="0"/>
                </a:cubicBezTo>
                <a:lnTo>
                  <a:pt x="10886" y="10886"/>
                </a:lnTo>
                <a:lnTo>
                  <a:pt x="0" y="10886"/>
                </a:lnTo>
              </a:path>
            </a:pathLst>
          </a:cu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4" name="Szabadkézi sokszög 13"/>
          <p:cNvSpPr/>
          <p:nvPr/>
        </p:nvSpPr>
        <p:spPr>
          <a:xfrm>
            <a:off x="2471738" y="2633663"/>
            <a:ext cx="1143000" cy="1176337"/>
          </a:xfrm>
          <a:custGeom>
            <a:avLst/>
            <a:gdLst>
              <a:gd name="connsiteX0" fmla="*/ 1012372 w 1143000"/>
              <a:gd name="connsiteY0" fmla="*/ 130628 h 1175657"/>
              <a:gd name="connsiteX1" fmla="*/ 1012372 w 1143000"/>
              <a:gd name="connsiteY1" fmla="*/ 130628 h 1175657"/>
              <a:gd name="connsiteX2" fmla="*/ 892629 w 1143000"/>
              <a:gd name="connsiteY2" fmla="*/ 87086 h 1175657"/>
              <a:gd name="connsiteX3" fmla="*/ 783772 w 1143000"/>
              <a:gd name="connsiteY3" fmla="*/ 76200 h 1175657"/>
              <a:gd name="connsiteX4" fmla="*/ 762000 w 1143000"/>
              <a:gd name="connsiteY4" fmla="*/ 54428 h 1175657"/>
              <a:gd name="connsiteX5" fmla="*/ 664029 w 1143000"/>
              <a:gd name="connsiteY5" fmla="*/ 0 h 1175657"/>
              <a:gd name="connsiteX6" fmla="*/ 435429 w 1143000"/>
              <a:gd name="connsiteY6" fmla="*/ 10886 h 1175657"/>
              <a:gd name="connsiteX7" fmla="*/ 391886 w 1143000"/>
              <a:gd name="connsiteY7" fmla="*/ 54428 h 1175657"/>
              <a:gd name="connsiteX8" fmla="*/ 326572 w 1143000"/>
              <a:gd name="connsiteY8" fmla="*/ 76200 h 1175657"/>
              <a:gd name="connsiteX9" fmla="*/ 43543 w 1143000"/>
              <a:gd name="connsiteY9" fmla="*/ 65314 h 1175657"/>
              <a:gd name="connsiteX10" fmla="*/ 32657 w 1143000"/>
              <a:gd name="connsiteY10" fmla="*/ 97971 h 1175657"/>
              <a:gd name="connsiteX11" fmla="*/ 43543 w 1143000"/>
              <a:gd name="connsiteY11" fmla="*/ 195943 h 1175657"/>
              <a:gd name="connsiteX12" fmla="*/ 21772 w 1143000"/>
              <a:gd name="connsiteY12" fmla="*/ 228600 h 1175657"/>
              <a:gd name="connsiteX13" fmla="*/ 10886 w 1143000"/>
              <a:gd name="connsiteY13" fmla="*/ 348343 h 1175657"/>
              <a:gd name="connsiteX14" fmla="*/ 0 w 1143000"/>
              <a:gd name="connsiteY14" fmla="*/ 381000 h 1175657"/>
              <a:gd name="connsiteX15" fmla="*/ 32657 w 1143000"/>
              <a:gd name="connsiteY15" fmla="*/ 391886 h 1175657"/>
              <a:gd name="connsiteX16" fmla="*/ 87086 w 1143000"/>
              <a:gd name="connsiteY16" fmla="*/ 435428 h 1175657"/>
              <a:gd name="connsiteX17" fmla="*/ 108857 w 1143000"/>
              <a:gd name="connsiteY17" fmla="*/ 478971 h 1175657"/>
              <a:gd name="connsiteX18" fmla="*/ 130629 w 1143000"/>
              <a:gd name="connsiteY18" fmla="*/ 544286 h 1175657"/>
              <a:gd name="connsiteX19" fmla="*/ 141514 w 1143000"/>
              <a:gd name="connsiteY19" fmla="*/ 620486 h 1175657"/>
              <a:gd name="connsiteX20" fmla="*/ 152400 w 1143000"/>
              <a:gd name="connsiteY20" fmla="*/ 674914 h 1175657"/>
              <a:gd name="connsiteX21" fmla="*/ 228600 w 1143000"/>
              <a:gd name="connsiteY21" fmla="*/ 685800 h 1175657"/>
              <a:gd name="connsiteX22" fmla="*/ 239486 w 1143000"/>
              <a:gd name="connsiteY22" fmla="*/ 729343 h 1175657"/>
              <a:gd name="connsiteX23" fmla="*/ 250372 w 1143000"/>
              <a:gd name="connsiteY23" fmla="*/ 783771 h 1175657"/>
              <a:gd name="connsiteX24" fmla="*/ 283029 w 1143000"/>
              <a:gd name="connsiteY24" fmla="*/ 805543 h 1175657"/>
              <a:gd name="connsiteX25" fmla="*/ 315686 w 1143000"/>
              <a:gd name="connsiteY25" fmla="*/ 816428 h 1175657"/>
              <a:gd name="connsiteX26" fmla="*/ 446314 w 1143000"/>
              <a:gd name="connsiteY26" fmla="*/ 838200 h 1175657"/>
              <a:gd name="connsiteX27" fmla="*/ 511629 w 1143000"/>
              <a:gd name="connsiteY27" fmla="*/ 870857 h 1175657"/>
              <a:gd name="connsiteX28" fmla="*/ 544286 w 1143000"/>
              <a:gd name="connsiteY28" fmla="*/ 892628 h 1175657"/>
              <a:gd name="connsiteX29" fmla="*/ 609600 w 1143000"/>
              <a:gd name="connsiteY29" fmla="*/ 914400 h 1175657"/>
              <a:gd name="connsiteX30" fmla="*/ 642257 w 1143000"/>
              <a:gd name="connsiteY30" fmla="*/ 925286 h 1175657"/>
              <a:gd name="connsiteX31" fmla="*/ 674914 w 1143000"/>
              <a:gd name="connsiteY31" fmla="*/ 936171 h 1175657"/>
              <a:gd name="connsiteX32" fmla="*/ 685800 w 1143000"/>
              <a:gd name="connsiteY32" fmla="*/ 968828 h 1175657"/>
              <a:gd name="connsiteX33" fmla="*/ 740229 w 1143000"/>
              <a:gd name="connsiteY33" fmla="*/ 1143000 h 1175657"/>
              <a:gd name="connsiteX34" fmla="*/ 772886 w 1143000"/>
              <a:gd name="connsiteY34" fmla="*/ 1175657 h 1175657"/>
              <a:gd name="connsiteX35" fmla="*/ 762000 w 1143000"/>
              <a:gd name="connsiteY35" fmla="*/ 1121228 h 1175657"/>
              <a:gd name="connsiteX36" fmla="*/ 729343 w 1143000"/>
              <a:gd name="connsiteY36" fmla="*/ 1055914 h 1175657"/>
              <a:gd name="connsiteX37" fmla="*/ 762000 w 1143000"/>
              <a:gd name="connsiteY37" fmla="*/ 1034143 h 1175657"/>
              <a:gd name="connsiteX38" fmla="*/ 881743 w 1143000"/>
              <a:gd name="connsiteY38" fmla="*/ 1066800 h 1175657"/>
              <a:gd name="connsiteX39" fmla="*/ 892629 w 1143000"/>
              <a:gd name="connsiteY39" fmla="*/ 1099457 h 1175657"/>
              <a:gd name="connsiteX40" fmla="*/ 957943 w 1143000"/>
              <a:gd name="connsiteY40" fmla="*/ 1143000 h 1175657"/>
              <a:gd name="connsiteX41" fmla="*/ 1055914 w 1143000"/>
              <a:gd name="connsiteY41" fmla="*/ 1132114 h 1175657"/>
              <a:gd name="connsiteX42" fmla="*/ 1121229 w 1143000"/>
              <a:gd name="connsiteY42" fmla="*/ 1121228 h 1175657"/>
              <a:gd name="connsiteX43" fmla="*/ 1143000 w 1143000"/>
              <a:gd name="connsiteY43" fmla="*/ 1088571 h 1175657"/>
              <a:gd name="connsiteX44" fmla="*/ 1132114 w 1143000"/>
              <a:gd name="connsiteY44" fmla="*/ 968828 h 1175657"/>
              <a:gd name="connsiteX45" fmla="*/ 1099457 w 1143000"/>
              <a:gd name="connsiteY45" fmla="*/ 892628 h 1175657"/>
              <a:gd name="connsiteX46" fmla="*/ 1055914 w 1143000"/>
              <a:gd name="connsiteY46" fmla="*/ 838200 h 1175657"/>
              <a:gd name="connsiteX47" fmla="*/ 1023257 w 1143000"/>
              <a:gd name="connsiteY47" fmla="*/ 827314 h 1175657"/>
              <a:gd name="connsiteX48" fmla="*/ 968829 w 1143000"/>
              <a:gd name="connsiteY48" fmla="*/ 783771 h 1175657"/>
              <a:gd name="connsiteX49" fmla="*/ 925286 w 1143000"/>
              <a:gd name="connsiteY49" fmla="*/ 740228 h 1175657"/>
              <a:gd name="connsiteX50" fmla="*/ 936172 w 1143000"/>
              <a:gd name="connsiteY50" fmla="*/ 664028 h 1175657"/>
              <a:gd name="connsiteX51" fmla="*/ 903514 w 1143000"/>
              <a:gd name="connsiteY51" fmla="*/ 522514 h 1175657"/>
              <a:gd name="connsiteX52" fmla="*/ 870857 w 1143000"/>
              <a:gd name="connsiteY52" fmla="*/ 457200 h 1175657"/>
              <a:gd name="connsiteX53" fmla="*/ 881743 w 1143000"/>
              <a:gd name="connsiteY53" fmla="*/ 381000 h 1175657"/>
              <a:gd name="connsiteX54" fmla="*/ 925286 w 1143000"/>
              <a:gd name="connsiteY54" fmla="*/ 391886 h 1175657"/>
              <a:gd name="connsiteX55" fmla="*/ 990600 w 1143000"/>
              <a:gd name="connsiteY55" fmla="*/ 413657 h 1175657"/>
              <a:gd name="connsiteX56" fmla="*/ 1055914 w 1143000"/>
              <a:gd name="connsiteY56" fmla="*/ 402771 h 1175657"/>
              <a:gd name="connsiteX57" fmla="*/ 1034143 w 1143000"/>
              <a:gd name="connsiteY57" fmla="*/ 293914 h 1175657"/>
              <a:gd name="connsiteX58" fmla="*/ 1045029 w 1143000"/>
              <a:gd name="connsiteY58" fmla="*/ 261257 h 1175657"/>
              <a:gd name="connsiteX59" fmla="*/ 1034143 w 1143000"/>
              <a:gd name="connsiteY59" fmla="*/ 217714 h 1175657"/>
              <a:gd name="connsiteX60" fmla="*/ 990600 w 1143000"/>
              <a:gd name="connsiteY60" fmla="*/ 130628 h 1175657"/>
              <a:gd name="connsiteX61" fmla="*/ 1012372 w 1143000"/>
              <a:gd name="connsiteY61" fmla="*/ 130628 h 117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143000" h="1175657">
                <a:moveTo>
                  <a:pt x="1012372" y="130628"/>
                </a:moveTo>
                <a:lnTo>
                  <a:pt x="1012372" y="130628"/>
                </a:lnTo>
                <a:cubicBezTo>
                  <a:pt x="972458" y="116114"/>
                  <a:pt x="933945" y="96923"/>
                  <a:pt x="892629" y="87086"/>
                </a:cubicBezTo>
                <a:cubicBezTo>
                  <a:pt x="857154" y="78640"/>
                  <a:pt x="819150" y="85045"/>
                  <a:pt x="783772" y="76200"/>
                </a:cubicBezTo>
                <a:cubicBezTo>
                  <a:pt x="773815" y="73711"/>
                  <a:pt x="770211" y="60586"/>
                  <a:pt x="762000" y="54428"/>
                </a:cubicBezTo>
                <a:cubicBezTo>
                  <a:pt x="702112" y="9513"/>
                  <a:pt x="714943" y="16972"/>
                  <a:pt x="664029" y="0"/>
                </a:cubicBezTo>
                <a:cubicBezTo>
                  <a:pt x="587829" y="3629"/>
                  <a:pt x="511452" y="4551"/>
                  <a:pt x="435429" y="10886"/>
                </a:cubicBezTo>
                <a:cubicBezTo>
                  <a:pt x="356560" y="17458"/>
                  <a:pt x="441728" y="18827"/>
                  <a:pt x="391886" y="54428"/>
                </a:cubicBezTo>
                <a:cubicBezTo>
                  <a:pt x="373212" y="67767"/>
                  <a:pt x="326572" y="76200"/>
                  <a:pt x="326572" y="76200"/>
                </a:cubicBezTo>
                <a:cubicBezTo>
                  <a:pt x="232229" y="72571"/>
                  <a:pt x="137698" y="58340"/>
                  <a:pt x="43543" y="65314"/>
                </a:cubicBezTo>
                <a:cubicBezTo>
                  <a:pt x="32100" y="66162"/>
                  <a:pt x="32657" y="86496"/>
                  <a:pt x="32657" y="97971"/>
                </a:cubicBezTo>
                <a:cubicBezTo>
                  <a:pt x="32657" y="130829"/>
                  <a:pt x="39914" y="163286"/>
                  <a:pt x="43543" y="195943"/>
                </a:cubicBezTo>
                <a:cubicBezTo>
                  <a:pt x="36286" y="206829"/>
                  <a:pt x="24513" y="215808"/>
                  <a:pt x="21772" y="228600"/>
                </a:cubicBezTo>
                <a:cubicBezTo>
                  <a:pt x="13374" y="267789"/>
                  <a:pt x="16554" y="308667"/>
                  <a:pt x="10886" y="348343"/>
                </a:cubicBezTo>
                <a:cubicBezTo>
                  <a:pt x="9263" y="359702"/>
                  <a:pt x="3629" y="370114"/>
                  <a:pt x="0" y="381000"/>
                </a:cubicBezTo>
                <a:cubicBezTo>
                  <a:pt x="10886" y="384629"/>
                  <a:pt x="22394" y="386754"/>
                  <a:pt x="32657" y="391886"/>
                </a:cubicBezTo>
                <a:cubicBezTo>
                  <a:pt x="60121" y="405618"/>
                  <a:pt x="66836" y="415179"/>
                  <a:pt x="87086" y="435428"/>
                </a:cubicBezTo>
                <a:cubicBezTo>
                  <a:pt x="94343" y="449942"/>
                  <a:pt x="102830" y="463904"/>
                  <a:pt x="108857" y="478971"/>
                </a:cubicBezTo>
                <a:cubicBezTo>
                  <a:pt x="117380" y="500279"/>
                  <a:pt x="130629" y="544286"/>
                  <a:pt x="130629" y="544286"/>
                </a:cubicBezTo>
                <a:cubicBezTo>
                  <a:pt x="134257" y="569686"/>
                  <a:pt x="137296" y="595177"/>
                  <a:pt x="141514" y="620486"/>
                </a:cubicBezTo>
                <a:cubicBezTo>
                  <a:pt x="144556" y="638736"/>
                  <a:pt x="137598" y="663813"/>
                  <a:pt x="152400" y="674914"/>
                </a:cubicBezTo>
                <a:cubicBezTo>
                  <a:pt x="172926" y="690309"/>
                  <a:pt x="203200" y="682171"/>
                  <a:pt x="228600" y="685800"/>
                </a:cubicBezTo>
                <a:cubicBezTo>
                  <a:pt x="232229" y="700314"/>
                  <a:pt x="236240" y="714738"/>
                  <a:pt x="239486" y="729343"/>
                </a:cubicBezTo>
                <a:cubicBezTo>
                  <a:pt x="243500" y="747404"/>
                  <a:pt x="241192" y="767707"/>
                  <a:pt x="250372" y="783771"/>
                </a:cubicBezTo>
                <a:cubicBezTo>
                  <a:pt x="256863" y="795130"/>
                  <a:pt x="271327" y="799692"/>
                  <a:pt x="283029" y="805543"/>
                </a:cubicBezTo>
                <a:cubicBezTo>
                  <a:pt x="293292" y="810675"/>
                  <a:pt x="304434" y="814178"/>
                  <a:pt x="315686" y="816428"/>
                </a:cubicBezTo>
                <a:cubicBezTo>
                  <a:pt x="358972" y="825085"/>
                  <a:pt x="402771" y="830943"/>
                  <a:pt x="446314" y="838200"/>
                </a:cubicBezTo>
                <a:cubicBezTo>
                  <a:pt x="539913" y="900596"/>
                  <a:pt x="421486" y="825786"/>
                  <a:pt x="511629" y="870857"/>
                </a:cubicBezTo>
                <a:cubicBezTo>
                  <a:pt x="523331" y="876708"/>
                  <a:pt x="532331" y="887315"/>
                  <a:pt x="544286" y="892628"/>
                </a:cubicBezTo>
                <a:cubicBezTo>
                  <a:pt x="565257" y="901949"/>
                  <a:pt x="587829" y="907143"/>
                  <a:pt x="609600" y="914400"/>
                </a:cubicBezTo>
                <a:lnTo>
                  <a:pt x="642257" y="925286"/>
                </a:lnTo>
                <a:lnTo>
                  <a:pt x="674914" y="936171"/>
                </a:lnTo>
                <a:cubicBezTo>
                  <a:pt x="678543" y="947057"/>
                  <a:pt x="682843" y="957741"/>
                  <a:pt x="685800" y="968828"/>
                </a:cubicBezTo>
                <a:cubicBezTo>
                  <a:pt x="696738" y="1009846"/>
                  <a:pt x="707660" y="1097403"/>
                  <a:pt x="740229" y="1143000"/>
                </a:cubicBezTo>
                <a:cubicBezTo>
                  <a:pt x="749177" y="1155527"/>
                  <a:pt x="762000" y="1164771"/>
                  <a:pt x="772886" y="1175657"/>
                </a:cubicBezTo>
                <a:cubicBezTo>
                  <a:pt x="772886" y="1175657"/>
                  <a:pt x="766488" y="1139178"/>
                  <a:pt x="762000" y="1121228"/>
                </a:cubicBezTo>
                <a:cubicBezTo>
                  <a:pt x="752986" y="1085174"/>
                  <a:pt x="750627" y="1087840"/>
                  <a:pt x="729343" y="1055914"/>
                </a:cubicBezTo>
                <a:cubicBezTo>
                  <a:pt x="740229" y="1048657"/>
                  <a:pt x="748962" y="1035229"/>
                  <a:pt x="762000" y="1034143"/>
                </a:cubicBezTo>
                <a:cubicBezTo>
                  <a:pt x="850758" y="1026746"/>
                  <a:pt x="842802" y="1027857"/>
                  <a:pt x="881743" y="1066800"/>
                </a:cubicBezTo>
                <a:cubicBezTo>
                  <a:pt x="885372" y="1077686"/>
                  <a:pt x="884515" y="1091343"/>
                  <a:pt x="892629" y="1099457"/>
                </a:cubicBezTo>
                <a:cubicBezTo>
                  <a:pt x="911131" y="1117959"/>
                  <a:pt x="957943" y="1143000"/>
                  <a:pt x="957943" y="1143000"/>
                </a:cubicBezTo>
                <a:cubicBezTo>
                  <a:pt x="990600" y="1139371"/>
                  <a:pt x="1023344" y="1136457"/>
                  <a:pt x="1055914" y="1132114"/>
                </a:cubicBezTo>
                <a:cubicBezTo>
                  <a:pt x="1077792" y="1129197"/>
                  <a:pt x="1101487" y="1131099"/>
                  <a:pt x="1121229" y="1121228"/>
                </a:cubicBezTo>
                <a:cubicBezTo>
                  <a:pt x="1132931" y="1115377"/>
                  <a:pt x="1135743" y="1099457"/>
                  <a:pt x="1143000" y="1088571"/>
                </a:cubicBezTo>
                <a:cubicBezTo>
                  <a:pt x="1139371" y="1048657"/>
                  <a:pt x="1137782" y="1008504"/>
                  <a:pt x="1132114" y="968828"/>
                </a:cubicBezTo>
                <a:cubicBezTo>
                  <a:pt x="1129206" y="948470"/>
                  <a:pt x="1107823" y="907268"/>
                  <a:pt x="1099457" y="892628"/>
                </a:cubicBezTo>
                <a:cubicBezTo>
                  <a:pt x="1091717" y="879083"/>
                  <a:pt x="1071464" y="847530"/>
                  <a:pt x="1055914" y="838200"/>
                </a:cubicBezTo>
                <a:cubicBezTo>
                  <a:pt x="1046075" y="832296"/>
                  <a:pt x="1034143" y="830943"/>
                  <a:pt x="1023257" y="827314"/>
                </a:cubicBezTo>
                <a:cubicBezTo>
                  <a:pt x="970208" y="747739"/>
                  <a:pt x="1035748" y="831571"/>
                  <a:pt x="968829" y="783771"/>
                </a:cubicBezTo>
                <a:cubicBezTo>
                  <a:pt x="952126" y="771840"/>
                  <a:pt x="925286" y="740228"/>
                  <a:pt x="925286" y="740228"/>
                </a:cubicBezTo>
                <a:cubicBezTo>
                  <a:pt x="928915" y="714828"/>
                  <a:pt x="936172" y="689686"/>
                  <a:pt x="936172" y="664028"/>
                </a:cubicBezTo>
                <a:cubicBezTo>
                  <a:pt x="936172" y="636424"/>
                  <a:pt x="920760" y="548384"/>
                  <a:pt x="903514" y="522514"/>
                </a:cubicBezTo>
                <a:cubicBezTo>
                  <a:pt x="875378" y="480310"/>
                  <a:pt x="885880" y="502268"/>
                  <a:pt x="870857" y="457200"/>
                </a:cubicBezTo>
                <a:cubicBezTo>
                  <a:pt x="874486" y="431800"/>
                  <a:pt x="865317" y="400711"/>
                  <a:pt x="881743" y="381000"/>
                </a:cubicBezTo>
                <a:cubicBezTo>
                  <a:pt x="891321" y="369507"/>
                  <a:pt x="910956" y="387587"/>
                  <a:pt x="925286" y="391886"/>
                </a:cubicBezTo>
                <a:cubicBezTo>
                  <a:pt x="947267" y="398480"/>
                  <a:pt x="990600" y="413657"/>
                  <a:pt x="990600" y="413657"/>
                </a:cubicBezTo>
                <a:lnTo>
                  <a:pt x="1055914" y="402771"/>
                </a:lnTo>
                <a:cubicBezTo>
                  <a:pt x="1068560" y="367995"/>
                  <a:pt x="1034143" y="293914"/>
                  <a:pt x="1034143" y="293914"/>
                </a:cubicBezTo>
                <a:cubicBezTo>
                  <a:pt x="1037772" y="283028"/>
                  <a:pt x="1045029" y="272732"/>
                  <a:pt x="1045029" y="261257"/>
                </a:cubicBezTo>
                <a:cubicBezTo>
                  <a:pt x="1045029" y="246296"/>
                  <a:pt x="1038442" y="232044"/>
                  <a:pt x="1034143" y="217714"/>
                </a:cubicBezTo>
                <a:cubicBezTo>
                  <a:pt x="1012701" y="146240"/>
                  <a:pt x="1027001" y="167028"/>
                  <a:pt x="990600" y="130628"/>
                </a:cubicBezTo>
                <a:lnTo>
                  <a:pt x="1012372" y="13062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6" name="Szabadkézi sokszög 15"/>
          <p:cNvSpPr/>
          <p:nvPr/>
        </p:nvSpPr>
        <p:spPr>
          <a:xfrm>
            <a:off x="2339975" y="360363"/>
            <a:ext cx="6694488" cy="3384550"/>
          </a:xfrm>
          <a:custGeom>
            <a:avLst/>
            <a:gdLst>
              <a:gd name="connsiteX0" fmla="*/ 2514600 w 6694084"/>
              <a:gd name="connsiteY0" fmla="*/ 651952 h 3384294"/>
              <a:gd name="connsiteX1" fmla="*/ 2514600 w 6694084"/>
              <a:gd name="connsiteY1" fmla="*/ 651952 h 3384294"/>
              <a:gd name="connsiteX2" fmla="*/ 2536371 w 6694084"/>
              <a:gd name="connsiteY2" fmla="*/ 749924 h 3384294"/>
              <a:gd name="connsiteX3" fmla="*/ 2547257 w 6694084"/>
              <a:gd name="connsiteY3" fmla="*/ 826124 h 3384294"/>
              <a:gd name="connsiteX4" fmla="*/ 2579914 w 6694084"/>
              <a:gd name="connsiteY4" fmla="*/ 847895 h 3384294"/>
              <a:gd name="connsiteX5" fmla="*/ 2612571 w 6694084"/>
              <a:gd name="connsiteY5" fmla="*/ 826124 h 3384294"/>
              <a:gd name="connsiteX6" fmla="*/ 2732314 w 6694084"/>
              <a:gd name="connsiteY6" fmla="*/ 847895 h 3384294"/>
              <a:gd name="connsiteX7" fmla="*/ 2743200 w 6694084"/>
              <a:gd name="connsiteY7" fmla="*/ 880552 h 3384294"/>
              <a:gd name="connsiteX8" fmla="*/ 2764971 w 6694084"/>
              <a:gd name="connsiteY8" fmla="*/ 902324 h 3384294"/>
              <a:gd name="connsiteX9" fmla="*/ 2743200 w 6694084"/>
              <a:gd name="connsiteY9" fmla="*/ 1054724 h 3384294"/>
              <a:gd name="connsiteX10" fmla="*/ 2993571 w 6694084"/>
              <a:gd name="connsiteY10" fmla="*/ 1065610 h 3384294"/>
              <a:gd name="connsiteX11" fmla="*/ 3265714 w 6694084"/>
              <a:gd name="connsiteY11" fmla="*/ 1043838 h 3384294"/>
              <a:gd name="connsiteX12" fmla="*/ 3331028 w 6694084"/>
              <a:gd name="connsiteY12" fmla="*/ 967638 h 3384294"/>
              <a:gd name="connsiteX13" fmla="*/ 3352800 w 6694084"/>
              <a:gd name="connsiteY13" fmla="*/ 945867 h 3384294"/>
              <a:gd name="connsiteX14" fmla="*/ 3461657 w 6694084"/>
              <a:gd name="connsiteY14" fmla="*/ 924095 h 3384294"/>
              <a:gd name="connsiteX15" fmla="*/ 3537857 w 6694084"/>
              <a:gd name="connsiteY15" fmla="*/ 869667 h 3384294"/>
              <a:gd name="connsiteX16" fmla="*/ 3516085 w 6694084"/>
              <a:gd name="connsiteY16" fmla="*/ 728152 h 3384294"/>
              <a:gd name="connsiteX17" fmla="*/ 3537857 w 6694084"/>
              <a:gd name="connsiteY17" fmla="*/ 695495 h 3384294"/>
              <a:gd name="connsiteX18" fmla="*/ 3603171 w 6694084"/>
              <a:gd name="connsiteY18" fmla="*/ 739038 h 3384294"/>
              <a:gd name="connsiteX19" fmla="*/ 3701142 w 6694084"/>
              <a:gd name="connsiteY19" fmla="*/ 782581 h 3384294"/>
              <a:gd name="connsiteX20" fmla="*/ 3722914 w 6694084"/>
              <a:gd name="connsiteY20" fmla="*/ 847895 h 3384294"/>
              <a:gd name="connsiteX21" fmla="*/ 3810000 w 6694084"/>
              <a:gd name="connsiteY21" fmla="*/ 891438 h 3384294"/>
              <a:gd name="connsiteX22" fmla="*/ 3929742 w 6694084"/>
              <a:gd name="connsiteY22" fmla="*/ 880552 h 3384294"/>
              <a:gd name="connsiteX23" fmla="*/ 3951514 w 6694084"/>
              <a:gd name="connsiteY23" fmla="*/ 913210 h 3384294"/>
              <a:gd name="connsiteX24" fmla="*/ 3973285 w 6694084"/>
              <a:gd name="connsiteY24" fmla="*/ 891438 h 3384294"/>
              <a:gd name="connsiteX25" fmla="*/ 4038600 w 6694084"/>
              <a:gd name="connsiteY25" fmla="*/ 902324 h 3384294"/>
              <a:gd name="connsiteX26" fmla="*/ 4016828 w 6694084"/>
              <a:gd name="connsiteY26" fmla="*/ 989410 h 3384294"/>
              <a:gd name="connsiteX27" fmla="*/ 3984171 w 6694084"/>
              <a:gd name="connsiteY27" fmla="*/ 1011181 h 3384294"/>
              <a:gd name="connsiteX28" fmla="*/ 3962400 w 6694084"/>
              <a:gd name="connsiteY28" fmla="*/ 1098267 h 3384294"/>
              <a:gd name="connsiteX29" fmla="*/ 3951514 w 6694084"/>
              <a:gd name="connsiteY29" fmla="*/ 1185352 h 3384294"/>
              <a:gd name="connsiteX30" fmla="*/ 3929742 w 6694084"/>
              <a:gd name="connsiteY30" fmla="*/ 1261552 h 3384294"/>
              <a:gd name="connsiteX31" fmla="*/ 3962400 w 6694084"/>
              <a:gd name="connsiteY31" fmla="*/ 1326867 h 3384294"/>
              <a:gd name="connsiteX32" fmla="*/ 4158342 w 6694084"/>
              <a:gd name="connsiteY32" fmla="*/ 1337752 h 3384294"/>
              <a:gd name="connsiteX33" fmla="*/ 4191000 w 6694084"/>
              <a:gd name="connsiteY33" fmla="*/ 1348638 h 3384294"/>
              <a:gd name="connsiteX34" fmla="*/ 4234542 w 6694084"/>
              <a:gd name="connsiteY34" fmla="*/ 1359524 h 3384294"/>
              <a:gd name="connsiteX35" fmla="*/ 4256314 w 6694084"/>
              <a:gd name="connsiteY35" fmla="*/ 1424838 h 3384294"/>
              <a:gd name="connsiteX36" fmla="*/ 4550228 w 6694084"/>
              <a:gd name="connsiteY36" fmla="*/ 1468381 h 3384294"/>
              <a:gd name="connsiteX37" fmla="*/ 4648200 w 6694084"/>
              <a:gd name="connsiteY37" fmla="*/ 1468381 h 3384294"/>
              <a:gd name="connsiteX38" fmla="*/ 4659085 w 6694084"/>
              <a:gd name="connsiteY38" fmla="*/ 1435724 h 3384294"/>
              <a:gd name="connsiteX39" fmla="*/ 4713514 w 6694084"/>
              <a:gd name="connsiteY39" fmla="*/ 1392181 h 3384294"/>
              <a:gd name="connsiteX40" fmla="*/ 4833257 w 6694084"/>
              <a:gd name="connsiteY40" fmla="*/ 1370410 h 3384294"/>
              <a:gd name="connsiteX41" fmla="*/ 4822371 w 6694084"/>
              <a:gd name="connsiteY41" fmla="*/ 1228895 h 3384294"/>
              <a:gd name="connsiteX42" fmla="*/ 4800600 w 6694084"/>
              <a:gd name="connsiteY42" fmla="*/ 1196238 h 3384294"/>
              <a:gd name="connsiteX43" fmla="*/ 4789714 w 6694084"/>
              <a:gd name="connsiteY43" fmla="*/ 1163581 h 3384294"/>
              <a:gd name="connsiteX44" fmla="*/ 4778828 w 6694084"/>
              <a:gd name="connsiteY44" fmla="*/ 1000295 h 3384294"/>
              <a:gd name="connsiteX45" fmla="*/ 4767942 w 6694084"/>
              <a:gd name="connsiteY45" fmla="*/ 956752 h 3384294"/>
              <a:gd name="connsiteX46" fmla="*/ 4789714 w 6694084"/>
              <a:gd name="connsiteY46" fmla="*/ 934981 h 3384294"/>
              <a:gd name="connsiteX47" fmla="*/ 4822371 w 6694084"/>
              <a:gd name="connsiteY47" fmla="*/ 945867 h 3384294"/>
              <a:gd name="connsiteX48" fmla="*/ 4887685 w 6694084"/>
              <a:gd name="connsiteY48" fmla="*/ 989410 h 3384294"/>
              <a:gd name="connsiteX49" fmla="*/ 4909457 w 6694084"/>
              <a:gd name="connsiteY49" fmla="*/ 1022067 h 3384294"/>
              <a:gd name="connsiteX50" fmla="*/ 4920342 w 6694084"/>
              <a:gd name="connsiteY50" fmla="*/ 1054724 h 3384294"/>
              <a:gd name="connsiteX51" fmla="*/ 4996542 w 6694084"/>
              <a:gd name="connsiteY51" fmla="*/ 1141810 h 3384294"/>
              <a:gd name="connsiteX52" fmla="*/ 5061857 w 6694084"/>
              <a:gd name="connsiteY52" fmla="*/ 1152695 h 3384294"/>
              <a:gd name="connsiteX53" fmla="*/ 5072742 w 6694084"/>
              <a:gd name="connsiteY53" fmla="*/ 1185352 h 3384294"/>
              <a:gd name="connsiteX54" fmla="*/ 5399314 w 6694084"/>
              <a:gd name="connsiteY54" fmla="*/ 1185352 h 3384294"/>
              <a:gd name="connsiteX55" fmla="*/ 5399314 w 6694084"/>
              <a:gd name="connsiteY55" fmla="*/ 1076495 h 3384294"/>
              <a:gd name="connsiteX56" fmla="*/ 5410200 w 6694084"/>
              <a:gd name="connsiteY56" fmla="*/ 967638 h 3384294"/>
              <a:gd name="connsiteX57" fmla="*/ 5421085 w 6694084"/>
              <a:gd name="connsiteY57" fmla="*/ 837010 h 3384294"/>
              <a:gd name="connsiteX58" fmla="*/ 5431971 w 6694084"/>
              <a:gd name="connsiteY58" fmla="*/ 782581 h 3384294"/>
              <a:gd name="connsiteX59" fmla="*/ 5464628 w 6694084"/>
              <a:gd name="connsiteY59" fmla="*/ 673724 h 3384294"/>
              <a:gd name="connsiteX60" fmla="*/ 5486400 w 6694084"/>
              <a:gd name="connsiteY60" fmla="*/ 619295 h 3384294"/>
              <a:gd name="connsiteX61" fmla="*/ 5464628 w 6694084"/>
              <a:gd name="connsiteY61" fmla="*/ 499552 h 3384294"/>
              <a:gd name="connsiteX62" fmla="*/ 5497285 w 6694084"/>
              <a:gd name="connsiteY62" fmla="*/ 216524 h 3384294"/>
              <a:gd name="connsiteX63" fmla="*/ 5486400 w 6694084"/>
              <a:gd name="connsiteY63" fmla="*/ 183867 h 3384294"/>
              <a:gd name="connsiteX64" fmla="*/ 5508171 w 6694084"/>
              <a:gd name="connsiteY64" fmla="*/ 96781 h 3384294"/>
              <a:gd name="connsiteX65" fmla="*/ 5519057 w 6694084"/>
              <a:gd name="connsiteY65" fmla="*/ 31467 h 3384294"/>
              <a:gd name="connsiteX66" fmla="*/ 5758542 w 6694084"/>
              <a:gd name="connsiteY66" fmla="*/ 42352 h 3384294"/>
              <a:gd name="connsiteX67" fmla="*/ 5769428 w 6694084"/>
              <a:gd name="connsiteY67" fmla="*/ 249181 h 3384294"/>
              <a:gd name="connsiteX68" fmla="*/ 5758542 w 6694084"/>
              <a:gd name="connsiteY68" fmla="*/ 281838 h 3384294"/>
              <a:gd name="connsiteX69" fmla="*/ 5769428 w 6694084"/>
              <a:gd name="connsiteY69" fmla="*/ 379810 h 3384294"/>
              <a:gd name="connsiteX70" fmla="*/ 5780314 w 6694084"/>
              <a:gd name="connsiteY70" fmla="*/ 619295 h 3384294"/>
              <a:gd name="connsiteX71" fmla="*/ 5802085 w 6694084"/>
              <a:gd name="connsiteY71" fmla="*/ 684610 h 3384294"/>
              <a:gd name="connsiteX72" fmla="*/ 5845628 w 6694084"/>
              <a:gd name="connsiteY72" fmla="*/ 728152 h 3384294"/>
              <a:gd name="connsiteX73" fmla="*/ 5910942 w 6694084"/>
              <a:gd name="connsiteY73" fmla="*/ 706381 h 3384294"/>
              <a:gd name="connsiteX74" fmla="*/ 5943600 w 6694084"/>
              <a:gd name="connsiteY74" fmla="*/ 695495 h 3384294"/>
              <a:gd name="connsiteX75" fmla="*/ 6074228 w 6694084"/>
              <a:gd name="connsiteY75" fmla="*/ 706381 h 3384294"/>
              <a:gd name="connsiteX76" fmla="*/ 6085114 w 6694084"/>
              <a:gd name="connsiteY76" fmla="*/ 793467 h 3384294"/>
              <a:gd name="connsiteX77" fmla="*/ 6106885 w 6694084"/>
              <a:gd name="connsiteY77" fmla="*/ 826124 h 3384294"/>
              <a:gd name="connsiteX78" fmla="*/ 6172200 w 6694084"/>
              <a:gd name="connsiteY78" fmla="*/ 880552 h 3384294"/>
              <a:gd name="connsiteX79" fmla="*/ 6204857 w 6694084"/>
              <a:gd name="connsiteY79" fmla="*/ 891438 h 3384294"/>
              <a:gd name="connsiteX80" fmla="*/ 6509657 w 6694084"/>
              <a:gd name="connsiteY80" fmla="*/ 924095 h 3384294"/>
              <a:gd name="connsiteX81" fmla="*/ 6531428 w 6694084"/>
              <a:gd name="connsiteY81" fmla="*/ 945867 h 3384294"/>
              <a:gd name="connsiteX82" fmla="*/ 6509657 w 6694084"/>
              <a:gd name="connsiteY82" fmla="*/ 1022067 h 3384294"/>
              <a:gd name="connsiteX83" fmla="*/ 6564085 w 6694084"/>
              <a:gd name="connsiteY83" fmla="*/ 1098267 h 3384294"/>
              <a:gd name="connsiteX84" fmla="*/ 6585857 w 6694084"/>
              <a:gd name="connsiteY84" fmla="*/ 1228895 h 3384294"/>
              <a:gd name="connsiteX85" fmla="*/ 6596742 w 6694084"/>
              <a:gd name="connsiteY85" fmla="*/ 1261552 h 3384294"/>
              <a:gd name="connsiteX86" fmla="*/ 6618514 w 6694084"/>
              <a:gd name="connsiteY86" fmla="*/ 1294210 h 3384294"/>
              <a:gd name="connsiteX87" fmla="*/ 6640285 w 6694084"/>
              <a:gd name="connsiteY87" fmla="*/ 1359524 h 3384294"/>
              <a:gd name="connsiteX88" fmla="*/ 6672942 w 6694084"/>
              <a:gd name="connsiteY88" fmla="*/ 1435724 h 3384294"/>
              <a:gd name="connsiteX89" fmla="*/ 6683828 w 6694084"/>
              <a:gd name="connsiteY89" fmla="*/ 1533695 h 3384294"/>
              <a:gd name="connsiteX90" fmla="*/ 6672942 w 6694084"/>
              <a:gd name="connsiteY90" fmla="*/ 1566352 h 3384294"/>
              <a:gd name="connsiteX91" fmla="*/ 6596742 w 6694084"/>
              <a:gd name="connsiteY91" fmla="*/ 1642552 h 3384294"/>
              <a:gd name="connsiteX92" fmla="*/ 6574971 w 6694084"/>
              <a:gd name="connsiteY92" fmla="*/ 1664324 h 3384294"/>
              <a:gd name="connsiteX93" fmla="*/ 6542314 w 6694084"/>
              <a:gd name="connsiteY93" fmla="*/ 1686095 h 3384294"/>
              <a:gd name="connsiteX94" fmla="*/ 6520542 w 6694084"/>
              <a:gd name="connsiteY94" fmla="*/ 1718752 h 3384294"/>
              <a:gd name="connsiteX95" fmla="*/ 6509657 w 6694084"/>
              <a:gd name="connsiteY95" fmla="*/ 1751410 h 3384294"/>
              <a:gd name="connsiteX96" fmla="*/ 6487885 w 6694084"/>
              <a:gd name="connsiteY96" fmla="*/ 1794952 h 3384294"/>
              <a:gd name="connsiteX97" fmla="*/ 6477000 w 6694084"/>
              <a:gd name="connsiteY97" fmla="*/ 1849381 h 3384294"/>
              <a:gd name="connsiteX98" fmla="*/ 6455228 w 6694084"/>
              <a:gd name="connsiteY98" fmla="*/ 1914695 h 3384294"/>
              <a:gd name="connsiteX99" fmla="*/ 6444342 w 6694084"/>
              <a:gd name="connsiteY99" fmla="*/ 1947352 h 3384294"/>
              <a:gd name="connsiteX100" fmla="*/ 6433457 w 6694084"/>
              <a:gd name="connsiteY100" fmla="*/ 1980010 h 3384294"/>
              <a:gd name="connsiteX101" fmla="*/ 6411685 w 6694084"/>
              <a:gd name="connsiteY101" fmla="*/ 2001781 h 3384294"/>
              <a:gd name="connsiteX102" fmla="*/ 6422571 w 6694084"/>
              <a:gd name="connsiteY102" fmla="*/ 2045324 h 3384294"/>
              <a:gd name="connsiteX103" fmla="*/ 6433457 w 6694084"/>
              <a:gd name="connsiteY103" fmla="*/ 2077981 h 3384294"/>
              <a:gd name="connsiteX104" fmla="*/ 6422571 w 6694084"/>
              <a:gd name="connsiteY104" fmla="*/ 2121524 h 3384294"/>
              <a:gd name="connsiteX105" fmla="*/ 6487885 w 6694084"/>
              <a:gd name="connsiteY105" fmla="*/ 2208610 h 3384294"/>
              <a:gd name="connsiteX106" fmla="*/ 6477000 w 6694084"/>
              <a:gd name="connsiteY106" fmla="*/ 2241267 h 3384294"/>
              <a:gd name="connsiteX107" fmla="*/ 6498771 w 6694084"/>
              <a:gd name="connsiteY107" fmla="*/ 2371895 h 3384294"/>
              <a:gd name="connsiteX108" fmla="*/ 6542314 w 6694084"/>
              <a:gd name="connsiteY108" fmla="*/ 2502524 h 3384294"/>
              <a:gd name="connsiteX109" fmla="*/ 6662057 w 6694084"/>
              <a:gd name="connsiteY109" fmla="*/ 2644038 h 3384294"/>
              <a:gd name="connsiteX110" fmla="*/ 6672942 w 6694084"/>
              <a:gd name="connsiteY110" fmla="*/ 2687581 h 3384294"/>
              <a:gd name="connsiteX111" fmla="*/ 6651171 w 6694084"/>
              <a:gd name="connsiteY111" fmla="*/ 2731124 h 3384294"/>
              <a:gd name="connsiteX112" fmla="*/ 6640285 w 6694084"/>
              <a:gd name="connsiteY112" fmla="*/ 2785552 h 3384294"/>
              <a:gd name="connsiteX113" fmla="*/ 6629400 w 6694084"/>
              <a:gd name="connsiteY113" fmla="*/ 2829095 h 3384294"/>
              <a:gd name="connsiteX114" fmla="*/ 6596742 w 6694084"/>
              <a:gd name="connsiteY114" fmla="*/ 2970610 h 3384294"/>
              <a:gd name="connsiteX115" fmla="*/ 6574971 w 6694084"/>
              <a:gd name="connsiteY115" fmla="*/ 3003267 h 3384294"/>
              <a:gd name="connsiteX116" fmla="*/ 6564085 w 6694084"/>
              <a:gd name="connsiteY116" fmla="*/ 3210095 h 3384294"/>
              <a:gd name="connsiteX117" fmla="*/ 6542314 w 6694084"/>
              <a:gd name="connsiteY117" fmla="*/ 3286295 h 3384294"/>
              <a:gd name="connsiteX118" fmla="*/ 6520542 w 6694084"/>
              <a:gd name="connsiteY118" fmla="*/ 3384267 h 3384294"/>
              <a:gd name="connsiteX119" fmla="*/ 6411685 w 6694084"/>
              <a:gd name="connsiteY119" fmla="*/ 3351610 h 3384294"/>
              <a:gd name="connsiteX120" fmla="*/ 6379028 w 6694084"/>
              <a:gd name="connsiteY120" fmla="*/ 3340724 h 3384294"/>
              <a:gd name="connsiteX121" fmla="*/ 6346371 w 6694084"/>
              <a:gd name="connsiteY121" fmla="*/ 3351610 h 3384294"/>
              <a:gd name="connsiteX122" fmla="*/ 5769428 w 6694084"/>
              <a:gd name="connsiteY122" fmla="*/ 3351610 h 3384294"/>
              <a:gd name="connsiteX123" fmla="*/ 5736771 w 6694084"/>
              <a:gd name="connsiteY123" fmla="*/ 3340724 h 3384294"/>
              <a:gd name="connsiteX124" fmla="*/ 5704114 w 6694084"/>
              <a:gd name="connsiteY124" fmla="*/ 3318952 h 3384294"/>
              <a:gd name="connsiteX125" fmla="*/ 5638800 w 6694084"/>
              <a:gd name="connsiteY125" fmla="*/ 3297181 h 3384294"/>
              <a:gd name="connsiteX126" fmla="*/ 5617028 w 6694084"/>
              <a:gd name="connsiteY126" fmla="*/ 3210095 h 3384294"/>
              <a:gd name="connsiteX127" fmla="*/ 5606142 w 6694084"/>
              <a:gd name="connsiteY127" fmla="*/ 3177438 h 3384294"/>
              <a:gd name="connsiteX128" fmla="*/ 5540828 w 6694084"/>
              <a:gd name="connsiteY128" fmla="*/ 3123010 h 3384294"/>
              <a:gd name="connsiteX129" fmla="*/ 5486400 w 6694084"/>
              <a:gd name="connsiteY129" fmla="*/ 3090352 h 3384294"/>
              <a:gd name="connsiteX130" fmla="*/ 5334000 w 6694084"/>
              <a:gd name="connsiteY130" fmla="*/ 3112124 h 3384294"/>
              <a:gd name="connsiteX131" fmla="*/ 5268685 w 6694084"/>
              <a:gd name="connsiteY131" fmla="*/ 3133895 h 3384294"/>
              <a:gd name="connsiteX132" fmla="*/ 5225142 w 6694084"/>
              <a:gd name="connsiteY132" fmla="*/ 3188324 h 3384294"/>
              <a:gd name="connsiteX133" fmla="*/ 5214257 w 6694084"/>
              <a:gd name="connsiteY133" fmla="*/ 3220981 h 3384294"/>
              <a:gd name="connsiteX134" fmla="*/ 5181600 w 6694084"/>
              <a:gd name="connsiteY134" fmla="*/ 3231867 h 3384294"/>
              <a:gd name="connsiteX135" fmla="*/ 5072742 w 6694084"/>
              <a:gd name="connsiteY135" fmla="*/ 3220981 h 3384294"/>
              <a:gd name="connsiteX136" fmla="*/ 4963885 w 6694084"/>
              <a:gd name="connsiteY136" fmla="*/ 3199210 h 3384294"/>
              <a:gd name="connsiteX137" fmla="*/ 4920342 w 6694084"/>
              <a:gd name="connsiteY137" fmla="*/ 3177438 h 3384294"/>
              <a:gd name="connsiteX138" fmla="*/ 4887685 w 6694084"/>
              <a:gd name="connsiteY138" fmla="*/ 3155667 h 3384294"/>
              <a:gd name="connsiteX139" fmla="*/ 4746171 w 6694084"/>
              <a:gd name="connsiteY139" fmla="*/ 3144781 h 3384294"/>
              <a:gd name="connsiteX140" fmla="*/ 4702628 w 6694084"/>
              <a:gd name="connsiteY140" fmla="*/ 3090352 h 3384294"/>
              <a:gd name="connsiteX141" fmla="*/ 4659085 w 6694084"/>
              <a:gd name="connsiteY141" fmla="*/ 3035924 h 3384294"/>
              <a:gd name="connsiteX142" fmla="*/ 4517571 w 6694084"/>
              <a:gd name="connsiteY142" fmla="*/ 3003267 h 3384294"/>
              <a:gd name="connsiteX143" fmla="*/ 4463142 w 6694084"/>
              <a:gd name="connsiteY143" fmla="*/ 2970610 h 3384294"/>
              <a:gd name="connsiteX144" fmla="*/ 4452257 w 6694084"/>
              <a:gd name="connsiteY144" fmla="*/ 2937952 h 3384294"/>
              <a:gd name="connsiteX145" fmla="*/ 4430485 w 6694084"/>
              <a:gd name="connsiteY145" fmla="*/ 2916181 h 3384294"/>
              <a:gd name="connsiteX146" fmla="*/ 4386942 w 6694084"/>
              <a:gd name="connsiteY146" fmla="*/ 2850867 h 3384294"/>
              <a:gd name="connsiteX147" fmla="*/ 4365171 w 6694084"/>
              <a:gd name="connsiteY147" fmla="*/ 2796438 h 3384294"/>
              <a:gd name="connsiteX148" fmla="*/ 4332514 w 6694084"/>
              <a:gd name="connsiteY148" fmla="*/ 2752895 h 3384294"/>
              <a:gd name="connsiteX149" fmla="*/ 4310742 w 6694084"/>
              <a:gd name="connsiteY149" fmla="*/ 2720238 h 3384294"/>
              <a:gd name="connsiteX150" fmla="*/ 4223657 w 6694084"/>
              <a:gd name="connsiteY150" fmla="*/ 2665810 h 3384294"/>
              <a:gd name="connsiteX151" fmla="*/ 4191000 w 6694084"/>
              <a:gd name="connsiteY151" fmla="*/ 2644038 h 3384294"/>
              <a:gd name="connsiteX152" fmla="*/ 4060371 w 6694084"/>
              <a:gd name="connsiteY152" fmla="*/ 2622267 h 3384294"/>
              <a:gd name="connsiteX153" fmla="*/ 4027714 w 6694084"/>
              <a:gd name="connsiteY153" fmla="*/ 2611381 h 3384294"/>
              <a:gd name="connsiteX154" fmla="*/ 3940628 w 6694084"/>
              <a:gd name="connsiteY154" fmla="*/ 2644038 h 3384294"/>
              <a:gd name="connsiteX155" fmla="*/ 3853542 w 6694084"/>
              <a:gd name="connsiteY155" fmla="*/ 2622267 h 3384294"/>
              <a:gd name="connsiteX156" fmla="*/ 3842657 w 6694084"/>
              <a:gd name="connsiteY156" fmla="*/ 2654924 h 3384294"/>
              <a:gd name="connsiteX157" fmla="*/ 3864428 w 6694084"/>
              <a:gd name="connsiteY157" fmla="*/ 2720238 h 3384294"/>
              <a:gd name="connsiteX158" fmla="*/ 3831771 w 6694084"/>
              <a:gd name="connsiteY158" fmla="*/ 2731124 h 3384294"/>
              <a:gd name="connsiteX159" fmla="*/ 3799114 w 6694084"/>
              <a:gd name="connsiteY159" fmla="*/ 2752895 h 3384294"/>
              <a:gd name="connsiteX160" fmla="*/ 3733800 w 6694084"/>
              <a:gd name="connsiteY160" fmla="*/ 2763781 h 3384294"/>
              <a:gd name="connsiteX161" fmla="*/ 3701142 w 6694084"/>
              <a:gd name="connsiteY161" fmla="*/ 2774667 h 3384294"/>
              <a:gd name="connsiteX162" fmla="*/ 3559628 w 6694084"/>
              <a:gd name="connsiteY162" fmla="*/ 2796438 h 3384294"/>
              <a:gd name="connsiteX163" fmla="*/ 3505200 w 6694084"/>
              <a:gd name="connsiteY163" fmla="*/ 2818210 h 3384294"/>
              <a:gd name="connsiteX164" fmla="*/ 3461657 w 6694084"/>
              <a:gd name="connsiteY164" fmla="*/ 2829095 h 3384294"/>
              <a:gd name="connsiteX165" fmla="*/ 3429000 w 6694084"/>
              <a:gd name="connsiteY165" fmla="*/ 2731124 h 3384294"/>
              <a:gd name="connsiteX166" fmla="*/ 3418114 w 6694084"/>
              <a:gd name="connsiteY166" fmla="*/ 2698467 h 3384294"/>
              <a:gd name="connsiteX167" fmla="*/ 3363685 w 6694084"/>
              <a:gd name="connsiteY167" fmla="*/ 2644038 h 3384294"/>
              <a:gd name="connsiteX168" fmla="*/ 3298371 w 6694084"/>
              <a:gd name="connsiteY168" fmla="*/ 2611381 h 3384294"/>
              <a:gd name="connsiteX169" fmla="*/ 3265714 w 6694084"/>
              <a:gd name="connsiteY169" fmla="*/ 2600495 h 3384294"/>
              <a:gd name="connsiteX170" fmla="*/ 3233057 w 6694084"/>
              <a:gd name="connsiteY170" fmla="*/ 2578724 h 3384294"/>
              <a:gd name="connsiteX171" fmla="*/ 3200400 w 6694084"/>
              <a:gd name="connsiteY171" fmla="*/ 2567838 h 3384294"/>
              <a:gd name="connsiteX172" fmla="*/ 3167742 w 6694084"/>
              <a:gd name="connsiteY172" fmla="*/ 2546067 h 3384294"/>
              <a:gd name="connsiteX173" fmla="*/ 3135085 w 6694084"/>
              <a:gd name="connsiteY173" fmla="*/ 2535181 h 3384294"/>
              <a:gd name="connsiteX174" fmla="*/ 3069771 w 6694084"/>
              <a:gd name="connsiteY174" fmla="*/ 2502524 h 3384294"/>
              <a:gd name="connsiteX175" fmla="*/ 3026228 w 6694084"/>
              <a:gd name="connsiteY175" fmla="*/ 2458981 h 3384294"/>
              <a:gd name="connsiteX176" fmla="*/ 3004457 w 6694084"/>
              <a:gd name="connsiteY176" fmla="*/ 2393667 h 3384294"/>
              <a:gd name="connsiteX177" fmla="*/ 2928257 w 6694084"/>
              <a:gd name="connsiteY177" fmla="*/ 2382781 h 3384294"/>
              <a:gd name="connsiteX178" fmla="*/ 2873828 w 6694084"/>
              <a:gd name="connsiteY178" fmla="*/ 2306581 h 3384294"/>
              <a:gd name="connsiteX179" fmla="*/ 2830285 w 6694084"/>
              <a:gd name="connsiteY179" fmla="*/ 2252152 h 3384294"/>
              <a:gd name="connsiteX180" fmla="*/ 2808514 w 6694084"/>
              <a:gd name="connsiteY180" fmla="*/ 2219495 h 3384294"/>
              <a:gd name="connsiteX181" fmla="*/ 2775857 w 6694084"/>
              <a:gd name="connsiteY181" fmla="*/ 2208610 h 3384294"/>
              <a:gd name="connsiteX182" fmla="*/ 2405742 w 6694084"/>
              <a:gd name="connsiteY182" fmla="*/ 2197724 h 3384294"/>
              <a:gd name="connsiteX183" fmla="*/ 2307771 w 6694084"/>
              <a:gd name="connsiteY183" fmla="*/ 2219495 h 3384294"/>
              <a:gd name="connsiteX184" fmla="*/ 2242457 w 6694084"/>
              <a:gd name="connsiteY184" fmla="*/ 2241267 h 3384294"/>
              <a:gd name="connsiteX185" fmla="*/ 2209800 w 6694084"/>
              <a:gd name="connsiteY185" fmla="*/ 2252152 h 3384294"/>
              <a:gd name="connsiteX186" fmla="*/ 2177142 w 6694084"/>
              <a:gd name="connsiteY186" fmla="*/ 2263038 h 3384294"/>
              <a:gd name="connsiteX187" fmla="*/ 2133600 w 6694084"/>
              <a:gd name="connsiteY187" fmla="*/ 2273924 h 3384294"/>
              <a:gd name="connsiteX188" fmla="*/ 2068285 w 6694084"/>
              <a:gd name="connsiteY188" fmla="*/ 2295695 h 3384294"/>
              <a:gd name="connsiteX189" fmla="*/ 1959428 w 6694084"/>
              <a:gd name="connsiteY189" fmla="*/ 2306581 h 3384294"/>
              <a:gd name="connsiteX190" fmla="*/ 1937657 w 6694084"/>
              <a:gd name="connsiteY190" fmla="*/ 2371895 h 3384294"/>
              <a:gd name="connsiteX191" fmla="*/ 1926771 w 6694084"/>
              <a:gd name="connsiteY191" fmla="*/ 2426324 h 3384294"/>
              <a:gd name="connsiteX192" fmla="*/ 1850571 w 6694084"/>
              <a:gd name="connsiteY192" fmla="*/ 2458981 h 3384294"/>
              <a:gd name="connsiteX193" fmla="*/ 1828800 w 6694084"/>
              <a:gd name="connsiteY193" fmla="*/ 2491638 h 3384294"/>
              <a:gd name="connsiteX194" fmla="*/ 1785257 w 6694084"/>
              <a:gd name="connsiteY194" fmla="*/ 2578724 h 3384294"/>
              <a:gd name="connsiteX195" fmla="*/ 1763485 w 6694084"/>
              <a:gd name="connsiteY195" fmla="*/ 2644038 h 3384294"/>
              <a:gd name="connsiteX196" fmla="*/ 1730828 w 6694084"/>
              <a:gd name="connsiteY196" fmla="*/ 2698467 h 3384294"/>
              <a:gd name="connsiteX197" fmla="*/ 1698171 w 6694084"/>
              <a:gd name="connsiteY197" fmla="*/ 2709352 h 3384294"/>
              <a:gd name="connsiteX198" fmla="*/ 1611085 w 6694084"/>
              <a:gd name="connsiteY198" fmla="*/ 2720238 h 3384294"/>
              <a:gd name="connsiteX199" fmla="*/ 1534885 w 6694084"/>
              <a:gd name="connsiteY199" fmla="*/ 2731124 h 3384294"/>
              <a:gd name="connsiteX200" fmla="*/ 1502228 w 6694084"/>
              <a:gd name="connsiteY200" fmla="*/ 2742010 h 3384294"/>
              <a:gd name="connsiteX201" fmla="*/ 1360714 w 6694084"/>
              <a:gd name="connsiteY201" fmla="*/ 2720238 h 3384294"/>
              <a:gd name="connsiteX202" fmla="*/ 1273628 w 6694084"/>
              <a:gd name="connsiteY202" fmla="*/ 2676695 h 3384294"/>
              <a:gd name="connsiteX203" fmla="*/ 1273628 w 6694084"/>
              <a:gd name="connsiteY203" fmla="*/ 2676695 h 3384294"/>
              <a:gd name="connsiteX204" fmla="*/ 1219200 w 6694084"/>
              <a:gd name="connsiteY204" fmla="*/ 2633152 h 3384294"/>
              <a:gd name="connsiteX205" fmla="*/ 1186542 w 6694084"/>
              <a:gd name="connsiteY205" fmla="*/ 2491638 h 3384294"/>
              <a:gd name="connsiteX206" fmla="*/ 1153885 w 6694084"/>
              <a:gd name="connsiteY206" fmla="*/ 2480752 h 3384294"/>
              <a:gd name="connsiteX207" fmla="*/ 1153885 w 6694084"/>
              <a:gd name="connsiteY207" fmla="*/ 2415438 h 3384294"/>
              <a:gd name="connsiteX208" fmla="*/ 1186542 w 6694084"/>
              <a:gd name="connsiteY208" fmla="*/ 2426324 h 3384294"/>
              <a:gd name="connsiteX209" fmla="*/ 1295400 w 6694084"/>
              <a:gd name="connsiteY209" fmla="*/ 2404552 h 3384294"/>
              <a:gd name="connsiteX210" fmla="*/ 1328057 w 6694084"/>
              <a:gd name="connsiteY210" fmla="*/ 2382781 h 3384294"/>
              <a:gd name="connsiteX211" fmla="*/ 1360714 w 6694084"/>
              <a:gd name="connsiteY211" fmla="*/ 2328352 h 3384294"/>
              <a:gd name="connsiteX212" fmla="*/ 1382485 w 6694084"/>
              <a:gd name="connsiteY212" fmla="*/ 2295695 h 3384294"/>
              <a:gd name="connsiteX213" fmla="*/ 1426028 w 6694084"/>
              <a:gd name="connsiteY213" fmla="*/ 2252152 h 3384294"/>
              <a:gd name="connsiteX214" fmla="*/ 1480457 w 6694084"/>
              <a:gd name="connsiteY214" fmla="*/ 2208610 h 3384294"/>
              <a:gd name="connsiteX215" fmla="*/ 1480457 w 6694084"/>
              <a:gd name="connsiteY215" fmla="*/ 2077981 h 3384294"/>
              <a:gd name="connsiteX216" fmla="*/ 1491342 w 6694084"/>
              <a:gd name="connsiteY216" fmla="*/ 2034438 h 3384294"/>
              <a:gd name="connsiteX217" fmla="*/ 1480457 w 6694084"/>
              <a:gd name="connsiteY217" fmla="*/ 2001781 h 3384294"/>
              <a:gd name="connsiteX218" fmla="*/ 1545771 w 6694084"/>
              <a:gd name="connsiteY218" fmla="*/ 2001781 h 3384294"/>
              <a:gd name="connsiteX219" fmla="*/ 1643742 w 6694084"/>
              <a:gd name="connsiteY219" fmla="*/ 1958238 h 3384294"/>
              <a:gd name="connsiteX220" fmla="*/ 1621971 w 6694084"/>
              <a:gd name="connsiteY220" fmla="*/ 1892924 h 3384294"/>
              <a:gd name="connsiteX221" fmla="*/ 1632857 w 6694084"/>
              <a:gd name="connsiteY221" fmla="*/ 1816724 h 3384294"/>
              <a:gd name="connsiteX222" fmla="*/ 1643742 w 6694084"/>
              <a:gd name="connsiteY222" fmla="*/ 1773181 h 3384294"/>
              <a:gd name="connsiteX223" fmla="*/ 1632857 w 6694084"/>
              <a:gd name="connsiteY223" fmla="*/ 1413952 h 3384294"/>
              <a:gd name="connsiteX224" fmla="*/ 1611085 w 6694084"/>
              <a:gd name="connsiteY224" fmla="*/ 1381295 h 3384294"/>
              <a:gd name="connsiteX225" fmla="*/ 1556657 w 6694084"/>
              <a:gd name="connsiteY225" fmla="*/ 1392181 h 3384294"/>
              <a:gd name="connsiteX226" fmla="*/ 1524000 w 6694084"/>
              <a:gd name="connsiteY226" fmla="*/ 1413952 h 3384294"/>
              <a:gd name="connsiteX227" fmla="*/ 1360714 w 6694084"/>
              <a:gd name="connsiteY227" fmla="*/ 1424838 h 3384294"/>
              <a:gd name="connsiteX228" fmla="*/ 1349828 w 6694084"/>
              <a:gd name="connsiteY228" fmla="*/ 1457495 h 3384294"/>
              <a:gd name="connsiteX229" fmla="*/ 1230085 w 6694084"/>
              <a:gd name="connsiteY229" fmla="*/ 1511924 h 3384294"/>
              <a:gd name="connsiteX230" fmla="*/ 1099457 w 6694084"/>
              <a:gd name="connsiteY230" fmla="*/ 1501038 h 3384294"/>
              <a:gd name="connsiteX231" fmla="*/ 1077685 w 6694084"/>
              <a:gd name="connsiteY231" fmla="*/ 1479267 h 3384294"/>
              <a:gd name="connsiteX232" fmla="*/ 1045028 w 6694084"/>
              <a:gd name="connsiteY232" fmla="*/ 1457495 h 3384294"/>
              <a:gd name="connsiteX233" fmla="*/ 1012371 w 6694084"/>
              <a:gd name="connsiteY233" fmla="*/ 1424838 h 3384294"/>
              <a:gd name="connsiteX234" fmla="*/ 979714 w 6694084"/>
              <a:gd name="connsiteY234" fmla="*/ 1403067 h 3384294"/>
              <a:gd name="connsiteX235" fmla="*/ 914400 w 6694084"/>
              <a:gd name="connsiteY235" fmla="*/ 1381295 h 3384294"/>
              <a:gd name="connsiteX236" fmla="*/ 859971 w 6694084"/>
              <a:gd name="connsiteY236" fmla="*/ 1381295 h 3384294"/>
              <a:gd name="connsiteX237" fmla="*/ 794657 w 6694084"/>
              <a:gd name="connsiteY237" fmla="*/ 1359524 h 3384294"/>
              <a:gd name="connsiteX238" fmla="*/ 762000 w 6694084"/>
              <a:gd name="connsiteY238" fmla="*/ 1381295 h 3384294"/>
              <a:gd name="connsiteX239" fmla="*/ 718457 w 6694084"/>
              <a:gd name="connsiteY239" fmla="*/ 1392181 h 3384294"/>
              <a:gd name="connsiteX240" fmla="*/ 707571 w 6694084"/>
              <a:gd name="connsiteY240" fmla="*/ 1424838 h 3384294"/>
              <a:gd name="connsiteX241" fmla="*/ 566057 w 6694084"/>
              <a:gd name="connsiteY241" fmla="*/ 1457495 h 3384294"/>
              <a:gd name="connsiteX242" fmla="*/ 500742 w 6694084"/>
              <a:gd name="connsiteY242" fmla="*/ 1435724 h 3384294"/>
              <a:gd name="connsiteX243" fmla="*/ 446314 w 6694084"/>
              <a:gd name="connsiteY243" fmla="*/ 1392181 h 3384294"/>
              <a:gd name="connsiteX244" fmla="*/ 424542 w 6694084"/>
              <a:gd name="connsiteY244" fmla="*/ 1359524 h 3384294"/>
              <a:gd name="connsiteX245" fmla="*/ 413657 w 6694084"/>
              <a:gd name="connsiteY245" fmla="*/ 1326867 h 3384294"/>
              <a:gd name="connsiteX246" fmla="*/ 391885 w 6694084"/>
              <a:gd name="connsiteY246" fmla="*/ 1305095 h 3384294"/>
              <a:gd name="connsiteX247" fmla="*/ 359228 w 6694084"/>
              <a:gd name="connsiteY247" fmla="*/ 1283324 h 3384294"/>
              <a:gd name="connsiteX248" fmla="*/ 185057 w 6694084"/>
              <a:gd name="connsiteY248" fmla="*/ 1261552 h 3384294"/>
              <a:gd name="connsiteX249" fmla="*/ 163285 w 6694084"/>
              <a:gd name="connsiteY249" fmla="*/ 1239781 h 3384294"/>
              <a:gd name="connsiteX250" fmla="*/ 206828 w 6694084"/>
              <a:gd name="connsiteY250" fmla="*/ 1196238 h 3384294"/>
              <a:gd name="connsiteX251" fmla="*/ 185057 w 6694084"/>
              <a:gd name="connsiteY251" fmla="*/ 1098267 h 3384294"/>
              <a:gd name="connsiteX252" fmla="*/ 163285 w 6694084"/>
              <a:gd name="connsiteY252" fmla="*/ 1076495 h 3384294"/>
              <a:gd name="connsiteX253" fmla="*/ 141514 w 6694084"/>
              <a:gd name="connsiteY253" fmla="*/ 1043838 h 3384294"/>
              <a:gd name="connsiteX254" fmla="*/ 97971 w 6694084"/>
              <a:gd name="connsiteY254" fmla="*/ 1000295 h 3384294"/>
              <a:gd name="connsiteX255" fmla="*/ 152400 w 6694084"/>
              <a:gd name="connsiteY255" fmla="*/ 989410 h 3384294"/>
              <a:gd name="connsiteX256" fmla="*/ 141514 w 6694084"/>
              <a:gd name="connsiteY256" fmla="*/ 956752 h 3384294"/>
              <a:gd name="connsiteX257" fmla="*/ 108857 w 6694084"/>
              <a:gd name="connsiteY257" fmla="*/ 869667 h 3384294"/>
              <a:gd name="connsiteX258" fmla="*/ 97971 w 6694084"/>
              <a:gd name="connsiteY258" fmla="*/ 804352 h 3384294"/>
              <a:gd name="connsiteX259" fmla="*/ 65314 w 6694084"/>
              <a:gd name="connsiteY259" fmla="*/ 793467 h 3384294"/>
              <a:gd name="connsiteX260" fmla="*/ 0 w 6694084"/>
              <a:gd name="connsiteY260" fmla="*/ 739038 h 3384294"/>
              <a:gd name="connsiteX261" fmla="*/ 21771 w 6694084"/>
              <a:gd name="connsiteY261" fmla="*/ 684610 h 3384294"/>
              <a:gd name="connsiteX262" fmla="*/ 76200 w 6694084"/>
              <a:gd name="connsiteY262" fmla="*/ 641067 h 3384294"/>
              <a:gd name="connsiteX263" fmla="*/ 87085 w 6694084"/>
              <a:gd name="connsiteY263" fmla="*/ 608410 h 3384294"/>
              <a:gd name="connsiteX264" fmla="*/ 239485 w 6694084"/>
              <a:gd name="connsiteY264" fmla="*/ 597524 h 3384294"/>
              <a:gd name="connsiteX265" fmla="*/ 272142 w 6694084"/>
              <a:gd name="connsiteY265" fmla="*/ 608410 h 3384294"/>
              <a:gd name="connsiteX266" fmla="*/ 620485 w 6694084"/>
              <a:gd name="connsiteY266" fmla="*/ 597524 h 3384294"/>
              <a:gd name="connsiteX267" fmla="*/ 598714 w 6694084"/>
              <a:gd name="connsiteY267" fmla="*/ 532210 h 3384294"/>
              <a:gd name="connsiteX268" fmla="*/ 1121228 w 6694084"/>
              <a:gd name="connsiteY268" fmla="*/ 510438 h 3384294"/>
              <a:gd name="connsiteX269" fmla="*/ 1643742 w 6694084"/>
              <a:gd name="connsiteY269" fmla="*/ 456010 h 3384294"/>
              <a:gd name="connsiteX270" fmla="*/ 1796142 w 6694084"/>
              <a:gd name="connsiteY270" fmla="*/ 477781 h 3384294"/>
              <a:gd name="connsiteX271" fmla="*/ 1828800 w 6694084"/>
              <a:gd name="connsiteY271" fmla="*/ 488667 h 3384294"/>
              <a:gd name="connsiteX272" fmla="*/ 1839685 w 6694084"/>
              <a:gd name="connsiteY272" fmla="*/ 521324 h 3384294"/>
              <a:gd name="connsiteX273" fmla="*/ 1905000 w 6694084"/>
              <a:gd name="connsiteY273" fmla="*/ 543095 h 3384294"/>
              <a:gd name="connsiteX274" fmla="*/ 1926771 w 6694084"/>
              <a:gd name="connsiteY274" fmla="*/ 575752 h 3384294"/>
              <a:gd name="connsiteX275" fmla="*/ 1959428 w 6694084"/>
              <a:gd name="connsiteY275" fmla="*/ 586638 h 3384294"/>
              <a:gd name="connsiteX276" fmla="*/ 2068285 w 6694084"/>
              <a:gd name="connsiteY276" fmla="*/ 608410 h 3384294"/>
              <a:gd name="connsiteX277" fmla="*/ 2111828 w 6694084"/>
              <a:gd name="connsiteY277" fmla="*/ 630181 h 3384294"/>
              <a:gd name="connsiteX278" fmla="*/ 2231571 w 6694084"/>
              <a:gd name="connsiteY278" fmla="*/ 662838 h 3384294"/>
              <a:gd name="connsiteX279" fmla="*/ 2373085 w 6694084"/>
              <a:gd name="connsiteY279" fmla="*/ 673724 h 3384294"/>
              <a:gd name="connsiteX280" fmla="*/ 2405742 w 6694084"/>
              <a:gd name="connsiteY280" fmla="*/ 695495 h 3384294"/>
              <a:gd name="connsiteX281" fmla="*/ 2449285 w 6694084"/>
              <a:gd name="connsiteY281" fmla="*/ 739038 h 3384294"/>
              <a:gd name="connsiteX282" fmla="*/ 2481942 w 6694084"/>
              <a:gd name="connsiteY282" fmla="*/ 728152 h 3384294"/>
              <a:gd name="connsiteX283" fmla="*/ 2503714 w 6694084"/>
              <a:gd name="connsiteY283" fmla="*/ 662838 h 3384294"/>
              <a:gd name="connsiteX284" fmla="*/ 2514600 w 6694084"/>
              <a:gd name="connsiteY284" fmla="*/ 651952 h 33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</a:cxnLst>
            <a:rect l="l" t="t" r="r" b="b"/>
            <a:pathLst>
              <a:path w="6694084" h="3384294">
                <a:moveTo>
                  <a:pt x="2514600" y="651952"/>
                </a:moveTo>
                <a:lnTo>
                  <a:pt x="2514600" y="651952"/>
                </a:lnTo>
                <a:cubicBezTo>
                  <a:pt x="2521857" y="684609"/>
                  <a:pt x="2530206" y="717043"/>
                  <a:pt x="2536371" y="749924"/>
                </a:cubicBezTo>
                <a:cubicBezTo>
                  <a:pt x="2541099" y="775142"/>
                  <a:pt x="2536836" y="802678"/>
                  <a:pt x="2547257" y="826124"/>
                </a:cubicBezTo>
                <a:cubicBezTo>
                  <a:pt x="2552570" y="838079"/>
                  <a:pt x="2569028" y="840638"/>
                  <a:pt x="2579914" y="847895"/>
                </a:cubicBezTo>
                <a:cubicBezTo>
                  <a:pt x="2590800" y="840638"/>
                  <a:pt x="2599542" y="827308"/>
                  <a:pt x="2612571" y="826124"/>
                </a:cubicBezTo>
                <a:cubicBezTo>
                  <a:pt x="2660925" y="821728"/>
                  <a:pt x="2691561" y="834311"/>
                  <a:pt x="2732314" y="847895"/>
                </a:cubicBezTo>
                <a:cubicBezTo>
                  <a:pt x="2735943" y="858781"/>
                  <a:pt x="2737296" y="870713"/>
                  <a:pt x="2743200" y="880552"/>
                </a:cubicBezTo>
                <a:cubicBezTo>
                  <a:pt x="2748480" y="889353"/>
                  <a:pt x="2764184" y="892091"/>
                  <a:pt x="2764971" y="902324"/>
                </a:cubicBezTo>
                <a:cubicBezTo>
                  <a:pt x="2770933" y="979831"/>
                  <a:pt x="2761638" y="999408"/>
                  <a:pt x="2743200" y="1054724"/>
                </a:cubicBezTo>
                <a:cubicBezTo>
                  <a:pt x="2826657" y="1058353"/>
                  <a:pt x="2910035" y="1065610"/>
                  <a:pt x="2993571" y="1065610"/>
                </a:cubicBezTo>
                <a:cubicBezTo>
                  <a:pt x="3084117" y="1065610"/>
                  <a:pt x="3175688" y="1053841"/>
                  <a:pt x="3265714" y="1043838"/>
                </a:cubicBezTo>
                <a:cubicBezTo>
                  <a:pt x="3298870" y="994103"/>
                  <a:pt x="3278236" y="1020430"/>
                  <a:pt x="3331028" y="967638"/>
                </a:cubicBezTo>
                <a:cubicBezTo>
                  <a:pt x="3338285" y="960381"/>
                  <a:pt x="3342736" y="947880"/>
                  <a:pt x="3352800" y="945867"/>
                </a:cubicBezTo>
                <a:lnTo>
                  <a:pt x="3461657" y="924095"/>
                </a:lnTo>
                <a:cubicBezTo>
                  <a:pt x="3477619" y="916114"/>
                  <a:pt x="3532953" y="894185"/>
                  <a:pt x="3537857" y="869667"/>
                </a:cubicBezTo>
                <a:cubicBezTo>
                  <a:pt x="3539130" y="863300"/>
                  <a:pt x="3518044" y="739906"/>
                  <a:pt x="3516085" y="728152"/>
                </a:cubicBezTo>
                <a:cubicBezTo>
                  <a:pt x="3523342" y="717266"/>
                  <a:pt x="3525445" y="699632"/>
                  <a:pt x="3537857" y="695495"/>
                </a:cubicBezTo>
                <a:cubicBezTo>
                  <a:pt x="3587619" y="678908"/>
                  <a:pt x="3578762" y="720731"/>
                  <a:pt x="3603171" y="739038"/>
                </a:cubicBezTo>
                <a:cubicBezTo>
                  <a:pt x="3633401" y="761710"/>
                  <a:pt x="3666770" y="771123"/>
                  <a:pt x="3701142" y="782581"/>
                </a:cubicBezTo>
                <a:cubicBezTo>
                  <a:pt x="3708399" y="804352"/>
                  <a:pt x="3708825" y="829780"/>
                  <a:pt x="3722914" y="847895"/>
                </a:cubicBezTo>
                <a:cubicBezTo>
                  <a:pt x="3740909" y="871032"/>
                  <a:pt x="3782365" y="882226"/>
                  <a:pt x="3810000" y="891438"/>
                </a:cubicBezTo>
                <a:cubicBezTo>
                  <a:pt x="3849914" y="887809"/>
                  <a:pt x="3890129" y="874458"/>
                  <a:pt x="3929742" y="880552"/>
                </a:cubicBezTo>
                <a:cubicBezTo>
                  <a:pt x="3942673" y="882541"/>
                  <a:pt x="3938821" y="910037"/>
                  <a:pt x="3951514" y="913210"/>
                </a:cubicBezTo>
                <a:cubicBezTo>
                  <a:pt x="3961471" y="915699"/>
                  <a:pt x="3966028" y="898695"/>
                  <a:pt x="3973285" y="891438"/>
                </a:cubicBezTo>
                <a:cubicBezTo>
                  <a:pt x="3995057" y="895067"/>
                  <a:pt x="4024470" y="885368"/>
                  <a:pt x="4038600" y="902324"/>
                </a:cubicBezTo>
                <a:cubicBezTo>
                  <a:pt x="4039430" y="903320"/>
                  <a:pt x="4024903" y="979316"/>
                  <a:pt x="4016828" y="989410"/>
                </a:cubicBezTo>
                <a:cubicBezTo>
                  <a:pt x="4008655" y="999626"/>
                  <a:pt x="3995057" y="1003924"/>
                  <a:pt x="3984171" y="1011181"/>
                </a:cubicBezTo>
                <a:cubicBezTo>
                  <a:pt x="3976914" y="1040210"/>
                  <a:pt x="3966111" y="1068576"/>
                  <a:pt x="3962400" y="1098267"/>
                </a:cubicBezTo>
                <a:cubicBezTo>
                  <a:pt x="3958771" y="1127295"/>
                  <a:pt x="3956324" y="1156496"/>
                  <a:pt x="3951514" y="1185352"/>
                </a:cubicBezTo>
                <a:cubicBezTo>
                  <a:pt x="3946958" y="1212690"/>
                  <a:pt x="3938370" y="1235668"/>
                  <a:pt x="3929742" y="1261552"/>
                </a:cubicBezTo>
                <a:cubicBezTo>
                  <a:pt x="3940628" y="1283324"/>
                  <a:pt x="3939308" y="1319170"/>
                  <a:pt x="3962400" y="1326867"/>
                </a:cubicBezTo>
                <a:cubicBezTo>
                  <a:pt x="4024458" y="1347553"/>
                  <a:pt x="4093222" y="1331550"/>
                  <a:pt x="4158342" y="1337752"/>
                </a:cubicBezTo>
                <a:cubicBezTo>
                  <a:pt x="4169765" y="1338840"/>
                  <a:pt x="4179967" y="1345486"/>
                  <a:pt x="4191000" y="1348638"/>
                </a:cubicBezTo>
                <a:cubicBezTo>
                  <a:pt x="4205385" y="1352748"/>
                  <a:pt x="4220028" y="1355895"/>
                  <a:pt x="4234542" y="1359524"/>
                </a:cubicBezTo>
                <a:cubicBezTo>
                  <a:pt x="4241799" y="1381295"/>
                  <a:pt x="4237955" y="1411069"/>
                  <a:pt x="4256314" y="1424838"/>
                </a:cubicBezTo>
                <a:cubicBezTo>
                  <a:pt x="4366686" y="1507616"/>
                  <a:pt x="4281731" y="1456707"/>
                  <a:pt x="4550228" y="1468381"/>
                </a:cubicBezTo>
                <a:cubicBezTo>
                  <a:pt x="4577501" y="1473836"/>
                  <a:pt x="4620528" y="1490519"/>
                  <a:pt x="4648200" y="1468381"/>
                </a:cubicBezTo>
                <a:cubicBezTo>
                  <a:pt x="4657160" y="1461213"/>
                  <a:pt x="4653182" y="1445563"/>
                  <a:pt x="4659085" y="1435724"/>
                </a:cubicBezTo>
                <a:cubicBezTo>
                  <a:pt x="4667764" y="1421259"/>
                  <a:pt x="4700800" y="1398538"/>
                  <a:pt x="4713514" y="1392181"/>
                </a:cubicBezTo>
                <a:cubicBezTo>
                  <a:pt x="4747077" y="1375399"/>
                  <a:pt x="4803231" y="1374163"/>
                  <a:pt x="4833257" y="1370410"/>
                </a:cubicBezTo>
                <a:cubicBezTo>
                  <a:pt x="4829628" y="1323238"/>
                  <a:pt x="4831090" y="1275396"/>
                  <a:pt x="4822371" y="1228895"/>
                </a:cubicBezTo>
                <a:cubicBezTo>
                  <a:pt x="4819960" y="1216036"/>
                  <a:pt x="4806451" y="1207940"/>
                  <a:pt x="4800600" y="1196238"/>
                </a:cubicBezTo>
                <a:cubicBezTo>
                  <a:pt x="4795468" y="1185975"/>
                  <a:pt x="4793343" y="1174467"/>
                  <a:pt x="4789714" y="1163581"/>
                </a:cubicBezTo>
                <a:cubicBezTo>
                  <a:pt x="4786085" y="1109152"/>
                  <a:pt x="4784539" y="1054545"/>
                  <a:pt x="4778828" y="1000295"/>
                </a:cubicBezTo>
                <a:cubicBezTo>
                  <a:pt x="4777262" y="985416"/>
                  <a:pt x="4765482" y="971509"/>
                  <a:pt x="4767942" y="956752"/>
                </a:cubicBezTo>
                <a:cubicBezTo>
                  <a:pt x="4769629" y="946628"/>
                  <a:pt x="4782457" y="942238"/>
                  <a:pt x="4789714" y="934981"/>
                </a:cubicBezTo>
                <a:cubicBezTo>
                  <a:pt x="4800600" y="938610"/>
                  <a:pt x="4812340" y="940294"/>
                  <a:pt x="4822371" y="945867"/>
                </a:cubicBezTo>
                <a:cubicBezTo>
                  <a:pt x="4845244" y="958574"/>
                  <a:pt x="4887685" y="989410"/>
                  <a:pt x="4887685" y="989410"/>
                </a:cubicBezTo>
                <a:cubicBezTo>
                  <a:pt x="4894942" y="1000296"/>
                  <a:pt x="4903606" y="1010365"/>
                  <a:pt x="4909457" y="1022067"/>
                </a:cubicBezTo>
                <a:cubicBezTo>
                  <a:pt x="4914589" y="1032330"/>
                  <a:pt x="4914770" y="1044694"/>
                  <a:pt x="4920342" y="1054724"/>
                </a:cubicBezTo>
                <a:cubicBezTo>
                  <a:pt x="4936009" y="1082925"/>
                  <a:pt x="4959680" y="1129523"/>
                  <a:pt x="4996542" y="1141810"/>
                </a:cubicBezTo>
                <a:cubicBezTo>
                  <a:pt x="5017481" y="1148790"/>
                  <a:pt x="5040085" y="1149067"/>
                  <a:pt x="5061857" y="1152695"/>
                </a:cubicBezTo>
                <a:cubicBezTo>
                  <a:pt x="5065485" y="1163581"/>
                  <a:pt x="5061437" y="1183386"/>
                  <a:pt x="5072742" y="1185352"/>
                </a:cubicBezTo>
                <a:cubicBezTo>
                  <a:pt x="5225975" y="1212001"/>
                  <a:pt x="5275209" y="1200865"/>
                  <a:pt x="5399314" y="1185352"/>
                </a:cubicBezTo>
                <a:cubicBezTo>
                  <a:pt x="5423908" y="1111572"/>
                  <a:pt x="5399314" y="1201579"/>
                  <a:pt x="5399314" y="1076495"/>
                </a:cubicBezTo>
                <a:cubicBezTo>
                  <a:pt x="5399314" y="1040028"/>
                  <a:pt x="5406899" y="1003955"/>
                  <a:pt x="5410200" y="967638"/>
                </a:cubicBezTo>
                <a:cubicBezTo>
                  <a:pt x="5414156" y="924124"/>
                  <a:pt x="5415980" y="880404"/>
                  <a:pt x="5421085" y="837010"/>
                </a:cubicBezTo>
                <a:cubicBezTo>
                  <a:pt x="5423247" y="818634"/>
                  <a:pt x="5427484" y="800531"/>
                  <a:pt x="5431971" y="782581"/>
                </a:cubicBezTo>
                <a:cubicBezTo>
                  <a:pt x="5436478" y="764554"/>
                  <a:pt x="5454257" y="701381"/>
                  <a:pt x="5464628" y="673724"/>
                </a:cubicBezTo>
                <a:cubicBezTo>
                  <a:pt x="5471489" y="655428"/>
                  <a:pt x="5479143" y="637438"/>
                  <a:pt x="5486400" y="619295"/>
                </a:cubicBezTo>
                <a:cubicBezTo>
                  <a:pt x="5471801" y="575499"/>
                  <a:pt x="5462818" y="555667"/>
                  <a:pt x="5464628" y="499552"/>
                </a:cubicBezTo>
                <a:cubicBezTo>
                  <a:pt x="5471539" y="285318"/>
                  <a:pt x="5462082" y="322139"/>
                  <a:pt x="5497285" y="216524"/>
                </a:cubicBezTo>
                <a:cubicBezTo>
                  <a:pt x="5493657" y="205638"/>
                  <a:pt x="5485361" y="195294"/>
                  <a:pt x="5486400" y="183867"/>
                </a:cubicBezTo>
                <a:cubicBezTo>
                  <a:pt x="5489109" y="154068"/>
                  <a:pt x="5503252" y="126296"/>
                  <a:pt x="5508171" y="96781"/>
                </a:cubicBezTo>
                <a:lnTo>
                  <a:pt x="5519057" y="31467"/>
                </a:lnTo>
                <a:cubicBezTo>
                  <a:pt x="5598885" y="35095"/>
                  <a:pt x="5690778" y="0"/>
                  <a:pt x="5758542" y="42352"/>
                </a:cubicBezTo>
                <a:cubicBezTo>
                  <a:pt x="5803984" y="70753"/>
                  <a:pt x="5782787" y="195746"/>
                  <a:pt x="5769428" y="249181"/>
                </a:cubicBezTo>
                <a:cubicBezTo>
                  <a:pt x="5766645" y="260313"/>
                  <a:pt x="5762171" y="270952"/>
                  <a:pt x="5758542" y="281838"/>
                </a:cubicBezTo>
                <a:cubicBezTo>
                  <a:pt x="5762171" y="314495"/>
                  <a:pt x="5767312" y="347020"/>
                  <a:pt x="5769428" y="379810"/>
                </a:cubicBezTo>
                <a:cubicBezTo>
                  <a:pt x="5774573" y="459555"/>
                  <a:pt x="5771801" y="539839"/>
                  <a:pt x="5780314" y="619295"/>
                </a:cubicBezTo>
                <a:cubicBezTo>
                  <a:pt x="5782759" y="642114"/>
                  <a:pt x="5794828" y="662838"/>
                  <a:pt x="5802085" y="684610"/>
                </a:cubicBezTo>
                <a:cubicBezTo>
                  <a:pt x="5816599" y="728152"/>
                  <a:pt x="5802086" y="713639"/>
                  <a:pt x="5845628" y="728152"/>
                </a:cubicBezTo>
                <a:lnTo>
                  <a:pt x="5910942" y="706381"/>
                </a:lnTo>
                <a:lnTo>
                  <a:pt x="5943600" y="695495"/>
                </a:lnTo>
                <a:cubicBezTo>
                  <a:pt x="5987143" y="699124"/>
                  <a:pt x="6038304" y="681510"/>
                  <a:pt x="6074228" y="706381"/>
                </a:cubicBezTo>
                <a:cubicBezTo>
                  <a:pt x="6098281" y="723033"/>
                  <a:pt x="6077417" y="765243"/>
                  <a:pt x="6085114" y="793467"/>
                </a:cubicBezTo>
                <a:cubicBezTo>
                  <a:pt x="6088556" y="806089"/>
                  <a:pt x="6098712" y="815908"/>
                  <a:pt x="6106885" y="826124"/>
                </a:cubicBezTo>
                <a:cubicBezTo>
                  <a:pt x="6121032" y="843808"/>
                  <a:pt x="6156604" y="871640"/>
                  <a:pt x="6172200" y="880552"/>
                </a:cubicBezTo>
                <a:cubicBezTo>
                  <a:pt x="6182163" y="886245"/>
                  <a:pt x="6193477" y="889970"/>
                  <a:pt x="6204857" y="891438"/>
                </a:cubicBezTo>
                <a:cubicBezTo>
                  <a:pt x="6306198" y="904514"/>
                  <a:pt x="6408057" y="913209"/>
                  <a:pt x="6509657" y="924095"/>
                </a:cubicBezTo>
                <a:cubicBezTo>
                  <a:pt x="6516914" y="931352"/>
                  <a:pt x="6529741" y="935743"/>
                  <a:pt x="6531428" y="945867"/>
                </a:cubicBezTo>
                <a:cubicBezTo>
                  <a:pt x="6532946" y="954977"/>
                  <a:pt x="6513625" y="1010163"/>
                  <a:pt x="6509657" y="1022067"/>
                </a:cubicBezTo>
                <a:cubicBezTo>
                  <a:pt x="6557363" y="1037968"/>
                  <a:pt x="6552131" y="1026548"/>
                  <a:pt x="6564085" y="1098267"/>
                </a:cubicBezTo>
                <a:cubicBezTo>
                  <a:pt x="6571342" y="1141810"/>
                  <a:pt x="6577200" y="1185609"/>
                  <a:pt x="6585857" y="1228895"/>
                </a:cubicBezTo>
                <a:cubicBezTo>
                  <a:pt x="6588107" y="1240147"/>
                  <a:pt x="6591611" y="1251289"/>
                  <a:pt x="6596742" y="1261552"/>
                </a:cubicBezTo>
                <a:cubicBezTo>
                  <a:pt x="6602593" y="1273254"/>
                  <a:pt x="6611257" y="1283324"/>
                  <a:pt x="6618514" y="1294210"/>
                </a:cubicBezTo>
                <a:cubicBezTo>
                  <a:pt x="6625771" y="1315981"/>
                  <a:pt x="6631762" y="1338216"/>
                  <a:pt x="6640285" y="1359524"/>
                </a:cubicBezTo>
                <a:cubicBezTo>
                  <a:pt x="6694084" y="1494020"/>
                  <a:pt x="6637908" y="1330617"/>
                  <a:pt x="6672942" y="1435724"/>
                </a:cubicBezTo>
                <a:cubicBezTo>
                  <a:pt x="6676571" y="1468381"/>
                  <a:pt x="6683828" y="1500837"/>
                  <a:pt x="6683828" y="1533695"/>
                </a:cubicBezTo>
                <a:cubicBezTo>
                  <a:pt x="6683828" y="1545170"/>
                  <a:pt x="6678514" y="1556321"/>
                  <a:pt x="6672942" y="1566352"/>
                </a:cubicBezTo>
                <a:cubicBezTo>
                  <a:pt x="6633242" y="1637813"/>
                  <a:pt x="6649747" y="1624885"/>
                  <a:pt x="6596742" y="1642552"/>
                </a:cubicBezTo>
                <a:cubicBezTo>
                  <a:pt x="6589485" y="1649809"/>
                  <a:pt x="6582985" y="1657913"/>
                  <a:pt x="6574971" y="1664324"/>
                </a:cubicBezTo>
                <a:cubicBezTo>
                  <a:pt x="6564755" y="1672497"/>
                  <a:pt x="6551565" y="1676844"/>
                  <a:pt x="6542314" y="1686095"/>
                </a:cubicBezTo>
                <a:cubicBezTo>
                  <a:pt x="6533063" y="1695346"/>
                  <a:pt x="6527799" y="1707866"/>
                  <a:pt x="6520542" y="1718752"/>
                </a:cubicBezTo>
                <a:cubicBezTo>
                  <a:pt x="6516914" y="1729638"/>
                  <a:pt x="6514177" y="1740863"/>
                  <a:pt x="6509657" y="1751410"/>
                </a:cubicBezTo>
                <a:cubicBezTo>
                  <a:pt x="6503265" y="1766325"/>
                  <a:pt x="6493017" y="1779557"/>
                  <a:pt x="6487885" y="1794952"/>
                </a:cubicBezTo>
                <a:cubicBezTo>
                  <a:pt x="6482034" y="1812505"/>
                  <a:pt x="6481868" y="1831531"/>
                  <a:pt x="6477000" y="1849381"/>
                </a:cubicBezTo>
                <a:cubicBezTo>
                  <a:pt x="6470962" y="1871521"/>
                  <a:pt x="6462485" y="1892924"/>
                  <a:pt x="6455228" y="1914695"/>
                </a:cubicBezTo>
                <a:lnTo>
                  <a:pt x="6444342" y="1947352"/>
                </a:lnTo>
                <a:cubicBezTo>
                  <a:pt x="6440713" y="1958238"/>
                  <a:pt x="6441571" y="1971896"/>
                  <a:pt x="6433457" y="1980010"/>
                </a:cubicBezTo>
                <a:lnTo>
                  <a:pt x="6411685" y="2001781"/>
                </a:lnTo>
                <a:cubicBezTo>
                  <a:pt x="6415314" y="2016295"/>
                  <a:pt x="6418461" y="2030939"/>
                  <a:pt x="6422571" y="2045324"/>
                </a:cubicBezTo>
                <a:cubicBezTo>
                  <a:pt x="6425723" y="2056357"/>
                  <a:pt x="6433457" y="2066506"/>
                  <a:pt x="6433457" y="2077981"/>
                </a:cubicBezTo>
                <a:cubicBezTo>
                  <a:pt x="6433457" y="2092942"/>
                  <a:pt x="6426200" y="2107010"/>
                  <a:pt x="6422571" y="2121524"/>
                </a:cubicBezTo>
                <a:cubicBezTo>
                  <a:pt x="6447226" y="2146179"/>
                  <a:pt x="6478867" y="2172540"/>
                  <a:pt x="6487885" y="2208610"/>
                </a:cubicBezTo>
                <a:cubicBezTo>
                  <a:pt x="6490668" y="2219742"/>
                  <a:pt x="6480628" y="2230381"/>
                  <a:pt x="6477000" y="2241267"/>
                </a:cubicBezTo>
                <a:cubicBezTo>
                  <a:pt x="6483882" y="2296324"/>
                  <a:pt x="6483786" y="2323943"/>
                  <a:pt x="6498771" y="2371895"/>
                </a:cubicBezTo>
                <a:cubicBezTo>
                  <a:pt x="6512461" y="2415704"/>
                  <a:pt x="6509859" y="2470069"/>
                  <a:pt x="6542314" y="2502524"/>
                </a:cubicBezTo>
                <a:cubicBezTo>
                  <a:pt x="6644361" y="2604571"/>
                  <a:pt x="6608278" y="2554408"/>
                  <a:pt x="6662057" y="2644038"/>
                </a:cubicBezTo>
                <a:cubicBezTo>
                  <a:pt x="6665685" y="2658552"/>
                  <a:pt x="6674798" y="2672736"/>
                  <a:pt x="6672942" y="2687581"/>
                </a:cubicBezTo>
                <a:cubicBezTo>
                  <a:pt x="6670929" y="2703683"/>
                  <a:pt x="6656303" y="2715729"/>
                  <a:pt x="6651171" y="2731124"/>
                </a:cubicBezTo>
                <a:cubicBezTo>
                  <a:pt x="6645320" y="2748677"/>
                  <a:pt x="6644299" y="2767491"/>
                  <a:pt x="6640285" y="2785552"/>
                </a:cubicBezTo>
                <a:cubicBezTo>
                  <a:pt x="6637040" y="2800157"/>
                  <a:pt x="6632076" y="2814375"/>
                  <a:pt x="6629400" y="2829095"/>
                </a:cubicBezTo>
                <a:cubicBezTo>
                  <a:pt x="6622499" y="2867050"/>
                  <a:pt x="6620160" y="2935482"/>
                  <a:pt x="6596742" y="2970610"/>
                </a:cubicBezTo>
                <a:lnTo>
                  <a:pt x="6574971" y="3003267"/>
                </a:lnTo>
                <a:cubicBezTo>
                  <a:pt x="6571342" y="3072210"/>
                  <a:pt x="6570066" y="3141316"/>
                  <a:pt x="6564085" y="3210095"/>
                </a:cubicBezTo>
                <a:cubicBezTo>
                  <a:pt x="6561958" y="3234561"/>
                  <a:pt x="6549080" y="3262614"/>
                  <a:pt x="6542314" y="3286295"/>
                </a:cubicBezTo>
                <a:cubicBezTo>
                  <a:pt x="6532065" y="3322166"/>
                  <a:pt x="6528025" y="3346854"/>
                  <a:pt x="6520542" y="3384267"/>
                </a:cubicBezTo>
                <a:cubicBezTo>
                  <a:pt x="6454740" y="3367816"/>
                  <a:pt x="6491187" y="3378110"/>
                  <a:pt x="6411685" y="3351610"/>
                </a:cubicBezTo>
                <a:lnTo>
                  <a:pt x="6379028" y="3340724"/>
                </a:lnTo>
                <a:cubicBezTo>
                  <a:pt x="6368142" y="3344353"/>
                  <a:pt x="6357660" y="3349557"/>
                  <a:pt x="6346371" y="3351610"/>
                </a:cubicBezTo>
                <a:cubicBezTo>
                  <a:pt x="6166608" y="3384294"/>
                  <a:pt x="5901147" y="3354537"/>
                  <a:pt x="5769428" y="3351610"/>
                </a:cubicBezTo>
                <a:cubicBezTo>
                  <a:pt x="5758542" y="3347981"/>
                  <a:pt x="5747034" y="3345856"/>
                  <a:pt x="5736771" y="3340724"/>
                </a:cubicBezTo>
                <a:cubicBezTo>
                  <a:pt x="5725069" y="3334873"/>
                  <a:pt x="5716069" y="3324266"/>
                  <a:pt x="5704114" y="3318952"/>
                </a:cubicBezTo>
                <a:cubicBezTo>
                  <a:pt x="5683143" y="3309631"/>
                  <a:pt x="5638800" y="3297181"/>
                  <a:pt x="5638800" y="3297181"/>
                </a:cubicBezTo>
                <a:cubicBezTo>
                  <a:pt x="5613916" y="3222532"/>
                  <a:pt x="5643301" y="3315184"/>
                  <a:pt x="5617028" y="3210095"/>
                </a:cubicBezTo>
                <a:cubicBezTo>
                  <a:pt x="5614245" y="3198963"/>
                  <a:pt x="5612507" y="3186985"/>
                  <a:pt x="5606142" y="3177438"/>
                </a:cubicBezTo>
                <a:cubicBezTo>
                  <a:pt x="5583976" y="3144189"/>
                  <a:pt x="5569517" y="3145961"/>
                  <a:pt x="5540828" y="3123010"/>
                </a:cubicBezTo>
                <a:cubicBezTo>
                  <a:pt x="5498134" y="3088854"/>
                  <a:pt x="5543115" y="3109258"/>
                  <a:pt x="5486400" y="3090352"/>
                </a:cubicBezTo>
                <a:cubicBezTo>
                  <a:pt x="5395236" y="3120740"/>
                  <a:pt x="5536713" y="3076351"/>
                  <a:pt x="5334000" y="3112124"/>
                </a:cubicBezTo>
                <a:cubicBezTo>
                  <a:pt x="5311400" y="3116112"/>
                  <a:pt x="5268685" y="3133895"/>
                  <a:pt x="5268685" y="3133895"/>
                </a:cubicBezTo>
                <a:cubicBezTo>
                  <a:pt x="5248437" y="3154144"/>
                  <a:pt x="5238873" y="3160863"/>
                  <a:pt x="5225142" y="3188324"/>
                </a:cubicBezTo>
                <a:cubicBezTo>
                  <a:pt x="5220010" y="3198587"/>
                  <a:pt x="5222371" y="3212867"/>
                  <a:pt x="5214257" y="3220981"/>
                </a:cubicBezTo>
                <a:cubicBezTo>
                  <a:pt x="5206143" y="3229095"/>
                  <a:pt x="5192486" y="3228238"/>
                  <a:pt x="5181600" y="3231867"/>
                </a:cubicBezTo>
                <a:cubicBezTo>
                  <a:pt x="5145314" y="3228238"/>
                  <a:pt x="5108927" y="3225504"/>
                  <a:pt x="5072742" y="3220981"/>
                </a:cubicBezTo>
                <a:cubicBezTo>
                  <a:pt x="5019367" y="3214309"/>
                  <a:pt x="5010745" y="3210924"/>
                  <a:pt x="4963885" y="3199210"/>
                </a:cubicBezTo>
                <a:cubicBezTo>
                  <a:pt x="4949371" y="3191953"/>
                  <a:pt x="4934431" y="3185489"/>
                  <a:pt x="4920342" y="3177438"/>
                </a:cubicBezTo>
                <a:cubicBezTo>
                  <a:pt x="4908983" y="3170947"/>
                  <a:pt x="4900544" y="3158078"/>
                  <a:pt x="4887685" y="3155667"/>
                </a:cubicBezTo>
                <a:cubicBezTo>
                  <a:pt x="4841185" y="3146948"/>
                  <a:pt x="4793342" y="3148410"/>
                  <a:pt x="4746171" y="3144781"/>
                </a:cubicBezTo>
                <a:cubicBezTo>
                  <a:pt x="4679163" y="3044268"/>
                  <a:pt x="4764673" y="3167908"/>
                  <a:pt x="4702628" y="3090352"/>
                </a:cubicBezTo>
                <a:cubicBezTo>
                  <a:pt x="4692371" y="3077530"/>
                  <a:pt x="4676610" y="3044687"/>
                  <a:pt x="4659085" y="3035924"/>
                </a:cubicBezTo>
                <a:cubicBezTo>
                  <a:pt x="4611265" y="3012014"/>
                  <a:pt x="4569716" y="3010716"/>
                  <a:pt x="4517571" y="3003267"/>
                </a:cubicBezTo>
                <a:cubicBezTo>
                  <a:pt x="4491886" y="2994705"/>
                  <a:pt x="4478084" y="2995513"/>
                  <a:pt x="4463142" y="2970610"/>
                </a:cubicBezTo>
                <a:cubicBezTo>
                  <a:pt x="4457238" y="2960770"/>
                  <a:pt x="4458161" y="2947792"/>
                  <a:pt x="4452257" y="2937952"/>
                </a:cubicBezTo>
                <a:cubicBezTo>
                  <a:pt x="4446977" y="2929151"/>
                  <a:pt x="4436643" y="2924391"/>
                  <a:pt x="4430485" y="2916181"/>
                </a:cubicBezTo>
                <a:cubicBezTo>
                  <a:pt x="4414785" y="2895248"/>
                  <a:pt x="4396660" y="2875162"/>
                  <a:pt x="4386942" y="2850867"/>
                </a:cubicBezTo>
                <a:cubicBezTo>
                  <a:pt x="4379685" y="2832724"/>
                  <a:pt x="4374661" y="2813520"/>
                  <a:pt x="4365171" y="2796438"/>
                </a:cubicBezTo>
                <a:cubicBezTo>
                  <a:pt x="4356360" y="2780578"/>
                  <a:pt x="4343059" y="2767658"/>
                  <a:pt x="4332514" y="2752895"/>
                </a:cubicBezTo>
                <a:cubicBezTo>
                  <a:pt x="4324910" y="2742249"/>
                  <a:pt x="4319118" y="2730289"/>
                  <a:pt x="4310742" y="2720238"/>
                </a:cubicBezTo>
                <a:cubicBezTo>
                  <a:pt x="4269810" y="2671120"/>
                  <a:pt x="4285344" y="2696654"/>
                  <a:pt x="4223657" y="2665810"/>
                </a:cubicBezTo>
                <a:cubicBezTo>
                  <a:pt x="4211955" y="2659959"/>
                  <a:pt x="4203025" y="2649192"/>
                  <a:pt x="4191000" y="2644038"/>
                </a:cubicBezTo>
                <a:cubicBezTo>
                  <a:pt x="4161383" y="2631345"/>
                  <a:pt x="4079577" y="2624668"/>
                  <a:pt x="4060371" y="2622267"/>
                </a:cubicBezTo>
                <a:cubicBezTo>
                  <a:pt x="4049485" y="2618638"/>
                  <a:pt x="4039189" y="2611381"/>
                  <a:pt x="4027714" y="2611381"/>
                </a:cubicBezTo>
                <a:cubicBezTo>
                  <a:pt x="3980634" y="2611381"/>
                  <a:pt x="3974412" y="2621516"/>
                  <a:pt x="3940628" y="2644038"/>
                </a:cubicBezTo>
                <a:cubicBezTo>
                  <a:pt x="3923004" y="2638163"/>
                  <a:pt x="3866680" y="2617887"/>
                  <a:pt x="3853542" y="2622267"/>
                </a:cubicBezTo>
                <a:cubicBezTo>
                  <a:pt x="3842656" y="2625896"/>
                  <a:pt x="3846285" y="2644038"/>
                  <a:pt x="3842657" y="2654924"/>
                </a:cubicBezTo>
                <a:cubicBezTo>
                  <a:pt x="3849914" y="2676695"/>
                  <a:pt x="3886199" y="2712981"/>
                  <a:pt x="3864428" y="2720238"/>
                </a:cubicBezTo>
                <a:cubicBezTo>
                  <a:pt x="3853542" y="2723867"/>
                  <a:pt x="3842034" y="2725992"/>
                  <a:pt x="3831771" y="2731124"/>
                </a:cubicBezTo>
                <a:cubicBezTo>
                  <a:pt x="3820069" y="2736975"/>
                  <a:pt x="3811526" y="2748758"/>
                  <a:pt x="3799114" y="2752895"/>
                </a:cubicBezTo>
                <a:cubicBezTo>
                  <a:pt x="3778175" y="2759875"/>
                  <a:pt x="3755346" y="2758993"/>
                  <a:pt x="3733800" y="2763781"/>
                </a:cubicBezTo>
                <a:cubicBezTo>
                  <a:pt x="3722598" y="2766270"/>
                  <a:pt x="3712420" y="2772552"/>
                  <a:pt x="3701142" y="2774667"/>
                </a:cubicBezTo>
                <a:cubicBezTo>
                  <a:pt x="3654233" y="2783462"/>
                  <a:pt x="3606799" y="2789181"/>
                  <a:pt x="3559628" y="2796438"/>
                </a:cubicBezTo>
                <a:cubicBezTo>
                  <a:pt x="3541485" y="2803695"/>
                  <a:pt x="3523738" y="2812031"/>
                  <a:pt x="3505200" y="2818210"/>
                </a:cubicBezTo>
                <a:cubicBezTo>
                  <a:pt x="3491007" y="2822941"/>
                  <a:pt x="3473150" y="2838673"/>
                  <a:pt x="3461657" y="2829095"/>
                </a:cubicBezTo>
                <a:cubicBezTo>
                  <a:pt x="3461653" y="2829092"/>
                  <a:pt x="3434443" y="2747455"/>
                  <a:pt x="3429000" y="2731124"/>
                </a:cubicBezTo>
                <a:cubicBezTo>
                  <a:pt x="3425371" y="2720238"/>
                  <a:pt x="3426228" y="2706581"/>
                  <a:pt x="3418114" y="2698467"/>
                </a:cubicBezTo>
                <a:cubicBezTo>
                  <a:pt x="3399971" y="2680324"/>
                  <a:pt x="3388026" y="2652152"/>
                  <a:pt x="3363685" y="2644038"/>
                </a:cubicBezTo>
                <a:cubicBezTo>
                  <a:pt x="3281601" y="2616676"/>
                  <a:pt x="3382780" y="2653585"/>
                  <a:pt x="3298371" y="2611381"/>
                </a:cubicBezTo>
                <a:cubicBezTo>
                  <a:pt x="3288108" y="2606249"/>
                  <a:pt x="3275977" y="2605627"/>
                  <a:pt x="3265714" y="2600495"/>
                </a:cubicBezTo>
                <a:cubicBezTo>
                  <a:pt x="3254012" y="2594644"/>
                  <a:pt x="3244759" y="2584575"/>
                  <a:pt x="3233057" y="2578724"/>
                </a:cubicBezTo>
                <a:cubicBezTo>
                  <a:pt x="3222794" y="2573592"/>
                  <a:pt x="3210663" y="2572970"/>
                  <a:pt x="3200400" y="2567838"/>
                </a:cubicBezTo>
                <a:cubicBezTo>
                  <a:pt x="3188698" y="2561987"/>
                  <a:pt x="3179444" y="2551918"/>
                  <a:pt x="3167742" y="2546067"/>
                </a:cubicBezTo>
                <a:cubicBezTo>
                  <a:pt x="3157479" y="2540935"/>
                  <a:pt x="3145348" y="2540313"/>
                  <a:pt x="3135085" y="2535181"/>
                </a:cubicBezTo>
                <a:cubicBezTo>
                  <a:pt x="3050676" y="2492977"/>
                  <a:pt x="3151855" y="2529886"/>
                  <a:pt x="3069771" y="2502524"/>
                </a:cubicBezTo>
                <a:cubicBezTo>
                  <a:pt x="3055257" y="2488010"/>
                  <a:pt x="3032719" y="2478454"/>
                  <a:pt x="3026228" y="2458981"/>
                </a:cubicBezTo>
                <a:cubicBezTo>
                  <a:pt x="3018971" y="2437210"/>
                  <a:pt x="3027175" y="2396913"/>
                  <a:pt x="3004457" y="2393667"/>
                </a:cubicBezTo>
                <a:lnTo>
                  <a:pt x="2928257" y="2382781"/>
                </a:lnTo>
                <a:cubicBezTo>
                  <a:pt x="2857501" y="2359195"/>
                  <a:pt x="2931884" y="2393666"/>
                  <a:pt x="2873828" y="2306581"/>
                </a:cubicBezTo>
                <a:cubicBezTo>
                  <a:pt x="2806820" y="2206068"/>
                  <a:pt x="2892330" y="2329708"/>
                  <a:pt x="2830285" y="2252152"/>
                </a:cubicBezTo>
                <a:cubicBezTo>
                  <a:pt x="2822112" y="2241936"/>
                  <a:pt x="2818730" y="2227668"/>
                  <a:pt x="2808514" y="2219495"/>
                </a:cubicBezTo>
                <a:cubicBezTo>
                  <a:pt x="2799554" y="2212327"/>
                  <a:pt x="2786743" y="2212238"/>
                  <a:pt x="2775857" y="2208610"/>
                </a:cubicBezTo>
                <a:cubicBezTo>
                  <a:pt x="2673177" y="2105930"/>
                  <a:pt x="2750336" y="2172510"/>
                  <a:pt x="2405742" y="2197724"/>
                </a:cubicBezTo>
                <a:cubicBezTo>
                  <a:pt x="2372378" y="2200165"/>
                  <a:pt x="2340095" y="2210875"/>
                  <a:pt x="2307771" y="2219495"/>
                </a:cubicBezTo>
                <a:cubicBezTo>
                  <a:pt x="2285597" y="2225408"/>
                  <a:pt x="2264228" y="2234010"/>
                  <a:pt x="2242457" y="2241267"/>
                </a:cubicBezTo>
                <a:lnTo>
                  <a:pt x="2209800" y="2252152"/>
                </a:lnTo>
                <a:cubicBezTo>
                  <a:pt x="2198914" y="2255781"/>
                  <a:pt x="2188274" y="2260255"/>
                  <a:pt x="2177142" y="2263038"/>
                </a:cubicBezTo>
                <a:cubicBezTo>
                  <a:pt x="2162628" y="2266667"/>
                  <a:pt x="2147930" y="2269625"/>
                  <a:pt x="2133600" y="2273924"/>
                </a:cubicBezTo>
                <a:cubicBezTo>
                  <a:pt x="2111619" y="2280518"/>
                  <a:pt x="2091120" y="2293411"/>
                  <a:pt x="2068285" y="2295695"/>
                </a:cubicBezTo>
                <a:lnTo>
                  <a:pt x="1959428" y="2306581"/>
                </a:lnTo>
                <a:cubicBezTo>
                  <a:pt x="1952171" y="2328352"/>
                  <a:pt x="1942158" y="2349392"/>
                  <a:pt x="1937657" y="2371895"/>
                </a:cubicBezTo>
                <a:cubicBezTo>
                  <a:pt x="1934028" y="2390038"/>
                  <a:pt x="1935951" y="2410260"/>
                  <a:pt x="1926771" y="2426324"/>
                </a:cubicBezTo>
                <a:cubicBezTo>
                  <a:pt x="1914242" y="2448249"/>
                  <a:pt x="1869553" y="2454235"/>
                  <a:pt x="1850571" y="2458981"/>
                </a:cubicBezTo>
                <a:cubicBezTo>
                  <a:pt x="1843314" y="2469867"/>
                  <a:pt x="1834113" y="2479683"/>
                  <a:pt x="1828800" y="2491638"/>
                </a:cubicBezTo>
                <a:cubicBezTo>
                  <a:pt x="1788773" y="2581699"/>
                  <a:pt x="1829968" y="2534011"/>
                  <a:pt x="1785257" y="2578724"/>
                </a:cubicBezTo>
                <a:lnTo>
                  <a:pt x="1763485" y="2644038"/>
                </a:lnTo>
                <a:cubicBezTo>
                  <a:pt x="1754922" y="2669726"/>
                  <a:pt x="1755734" y="2683524"/>
                  <a:pt x="1730828" y="2698467"/>
                </a:cubicBezTo>
                <a:cubicBezTo>
                  <a:pt x="1720989" y="2704370"/>
                  <a:pt x="1709460" y="2707299"/>
                  <a:pt x="1698171" y="2709352"/>
                </a:cubicBezTo>
                <a:cubicBezTo>
                  <a:pt x="1669388" y="2714585"/>
                  <a:pt x="1640083" y="2716372"/>
                  <a:pt x="1611085" y="2720238"/>
                </a:cubicBezTo>
                <a:lnTo>
                  <a:pt x="1534885" y="2731124"/>
                </a:lnTo>
                <a:cubicBezTo>
                  <a:pt x="1523999" y="2734753"/>
                  <a:pt x="1513703" y="2742010"/>
                  <a:pt x="1502228" y="2742010"/>
                </a:cubicBezTo>
                <a:cubicBezTo>
                  <a:pt x="1418036" y="2742010"/>
                  <a:pt x="1416613" y="2738871"/>
                  <a:pt x="1360714" y="2720238"/>
                </a:cubicBezTo>
                <a:cubicBezTo>
                  <a:pt x="1322714" y="2682240"/>
                  <a:pt x="1348678" y="2701713"/>
                  <a:pt x="1273628" y="2676695"/>
                </a:cubicBezTo>
                <a:lnTo>
                  <a:pt x="1273628" y="2676695"/>
                </a:lnTo>
                <a:cubicBezTo>
                  <a:pt x="1232431" y="2649231"/>
                  <a:pt x="1250222" y="2664175"/>
                  <a:pt x="1219200" y="2633152"/>
                </a:cubicBezTo>
                <a:cubicBezTo>
                  <a:pt x="1215919" y="2600346"/>
                  <a:pt x="1225347" y="2522682"/>
                  <a:pt x="1186542" y="2491638"/>
                </a:cubicBezTo>
                <a:cubicBezTo>
                  <a:pt x="1177582" y="2484470"/>
                  <a:pt x="1164771" y="2484381"/>
                  <a:pt x="1153885" y="2480752"/>
                </a:cubicBezTo>
                <a:cubicBezTo>
                  <a:pt x="1149739" y="2468312"/>
                  <a:pt x="1129005" y="2427878"/>
                  <a:pt x="1153885" y="2415438"/>
                </a:cubicBezTo>
                <a:cubicBezTo>
                  <a:pt x="1164148" y="2410306"/>
                  <a:pt x="1175656" y="2422695"/>
                  <a:pt x="1186542" y="2426324"/>
                </a:cubicBezTo>
                <a:cubicBezTo>
                  <a:pt x="1214625" y="2422312"/>
                  <a:pt x="1265000" y="2419752"/>
                  <a:pt x="1295400" y="2404552"/>
                </a:cubicBezTo>
                <a:cubicBezTo>
                  <a:pt x="1307102" y="2398701"/>
                  <a:pt x="1317171" y="2390038"/>
                  <a:pt x="1328057" y="2382781"/>
                </a:cubicBezTo>
                <a:cubicBezTo>
                  <a:pt x="1346960" y="2326068"/>
                  <a:pt x="1326559" y="2371046"/>
                  <a:pt x="1360714" y="2328352"/>
                </a:cubicBezTo>
                <a:cubicBezTo>
                  <a:pt x="1368887" y="2318136"/>
                  <a:pt x="1373971" y="2305628"/>
                  <a:pt x="1382485" y="2295695"/>
                </a:cubicBezTo>
                <a:cubicBezTo>
                  <a:pt x="1395843" y="2280110"/>
                  <a:pt x="1414642" y="2269231"/>
                  <a:pt x="1426028" y="2252152"/>
                </a:cubicBezTo>
                <a:cubicBezTo>
                  <a:pt x="1454165" y="2209948"/>
                  <a:pt x="1435388" y="2223632"/>
                  <a:pt x="1480457" y="2208610"/>
                </a:cubicBezTo>
                <a:cubicBezTo>
                  <a:pt x="1505976" y="2132047"/>
                  <a:pt x="1480457" y="2223816"/>
                  <a:pt x="1480457" y="2077981"/>
                </a:cubicBezTo>
                <a:cubicBezTo>
                  <a:pt x="1480457" y="2063020"/>
                  <a:pt x="1487714" y="2048952"/>
                  <a:pt x="1491342" y="2034438"/>
                </a:cubicBezTo>
                <a:cubicBezTo>
                  <a:pt x="1487714" y="2023552"/>
                  <a:pt x="1475325" y="2012044"/>
                  <a:pt x="1480457" y="2001781"/>
                </a:cubicBezTo>
                <a:cubicBezTo>
                  <a:pt x="1492898" y="1976899"/>
                  <a:pt x="1533330" y="1997634"/>
                  <a:pt x="1545771" y="2001781"/>
                </a:cubicBezTo>
                <a:cubicBezTo>
                  <a:pt x="1564313" y="1999132"/>
                  <a:pt x="1643742" y="2007100"/>
                  <a:pt x="1643742" y="1958238"/>
                </a:cubicBezTo>
                <a:cubicBezTo>
                  <a:pt x="1643742" y="1935289"/>
                  <a:pt x="1621971" y="1892924"/>
                  <a:pt x="1621971" y="1892924"/>
                </a:cubicBezTo>
                <a:cubicBezTo>
                  <a:pt x="1625600" y="1867524"/>
                  <a:pt x="1628267" y="1841968"/>
                  <a:pt x="1632857" y="1816724"/>
                </a:cubicBezTo>
                <a:cubicBezTo>
                  <a:pt x="1635533" y="1802004"/>
                  <a:pt x="1643742" y="1788142"/>
                  <a:pt x="1643742" y="1773181"/>
                </a:cubicBezTo>
                <a:cubicBezTo>
                  <a:pt x="1643742" y="1653383"/>
                  <a:pt x="1642806" y="1533336"/>
                  <a:pt x="1632857" y="1413952"/>
                </a:cubicBezTo>
                <a:cubicBezTo>
                  <a:pt x="1631771" y="1400914"/>
                  <a:pt x="1618342" y="1392181"/>
                  <a:pt x="1611085" y="1381295"/>
                </a:cubicBezTo>
                <a:cubicBezTo>
                  <a:pt x="1592942" y="1384924"/>
                  <a:pt x="1573981" y="1385684"/>
                  <a:pt x="1556657" y="1392181"/>
                </a:cubicBezTo>
                <a:cubicBezTo>
                  <a:pt x="1544407" y="1396775"/>
                  <a:pt x="1536905" y="1411801"/>
                  <a:pt x="1524000" y="1413952"/>
                </a:cubicBezTo>
                <a:cubicBezTo>
                  <a:pt x="1470193" y="1422920"/>
                  <a:pt x="1415143" y="1421209"/>
                  <a:pt x="1360714" y="1424838"/>
                </a:cubicBezTo>
                <a:cubicBezTo>
                  <a:pt x="1357085" y="1435724"/>
                  <a:pt x="1356497" y="1448158"/>
                  <a:pt x="1349828" y="1457495"/>
                </a:cubicBezTo>
                <a:cubicBezTo>
                  <a:pt x="1307769" y="1516377"/>
                  <a:pt x="1302071" y="1501640"/>
                  <a:pt x="1230085" y="1511924"/>
                </a:cubicBezTo>
                <a:cubicBezTo>
                  <a:pt x="1186542" y="1508295"/>
                  <a:pt x="1142181" y="1510193"/>
                  <a:pt x="1099457" y="1501038"/>
                </a:cubicBezTo>
                <a:cubicBezTo>
                  <a:pt x="1089422" y="1498888"/>
                  <a:pt x="1085699" y="1485678"/>
                  <a:pt x="1077685" y="1479267"/>
                </a:cubicBezTo>
                <a:cubicBezTo>
                  <a:pt x="1067469" y="1471094"/>
                  <a:pt x="1055079" y="1465871"/>
                  <a:pt x="1045028" y="1457495"/>
                </a:cubicBezTo>
                <a:cubicBezTo>
                  <a:pt x="1033202" y="1447640"/>
                  <a:pt x="1024198" y="1434693"/>
                  <a:pt x="1012371" y="1424838"/>
                </a:cubicBezTo>
                <a:cubicBezTo>
                  <a:pt x="1002320" y="1416463"/>
                  <a:pt x="991669" y="1408380"/>
                  <a:pt x="979714" y="1403067"/>
                </a:cubicBezTo>
                <a:cubicBezTo>
                  <a:pt x="958743" y="1393746"/>
                  <a:pt x="914400" y="1381295"/>
                  <a:pt x="914400" y="1381295"/>
                </a:cubicBezTo>
                <a:cubicBezTo>
                  <a:pt x="861831" y="1328728"/>
                  <a:pt x="928633" y="1381295"/>
                  <a:pt x="859971" y="1381295"/>
                </a:cubicBezTo>
                <a:cubicBezTo>
                  <a:pt x="837022" y="1381295"/>
                  <a:pt x="794657" y="1359524"/>
                  <a:pt x="794657" y="1359524"/>
                </a:cubicBezTo>
                <a:cubicBezTo>
                  <a:pt x="783771" y="1366781"/>
                  <a:pt x="774025" y="1376141"/>
                  <a:pt x="762000" y="1381295"/>
                </a:cubicBezTo>
                <a:cubicBezTo>
                  <a:pt x="748249" y="1387188"/>
                  <a:pt x="730140" y="1382835"/>
                  <a:pt x="718457" y="1392181"/>
                </a:cubicBezTo>
                <a:cubicBezTo>
                  <a:pt x="709497" y="1399349"/>
                  <a:pt x="714739" y="1415878"/>
                  <a:pt x="707571" y="1424838"/>
                </a:cubicBezTo>
                <a:cubicBezTo>
                  <a:pt x="676527" y="1463643"/>
                  <a:pt x="598864" y="1454214"/>
                  <a:pt x="566057" y="1457495"/>
                </a:cubicBezTo>
                <a:cubicBezTo>
                  <a:pt x="544285" y="1450238"/>
                  <a:pt x="516969" y="1451952"/>
                  <a:pt x="500742" y="1435724"/>
                </a:cubicBezTo>
                <a:cubicBezTo>
                  <a:pt x="469720" y="1404701"/>
                  <a:pt x="487511" y="1419645"/>
                  <a:pt x="446314" y="1392181"/>
                </a:cubicBezTo>
                <a:cubicBezTo>
                  <a:pt x="439057" y="1381295"/>
                  <a:pt x="430393" y="1371226"/>
                  <a:pt x="424542" y="1359524"/>
                </a:cubicBezTo>
                <a:cubicBezTo>
                  <a:pt x="419410" y="1349261"/>
                  <a:pt x="419560" y="1336706"/>
                  <a:pt x="413657" y="1326867"/>
                </a:cubicBezTo>
                <a:cubicBezTo>
                  <a:pt x="408377" y="1318066"/>
                  <a:pt x="399899" y="1311506"/>
                  <a:pt x="391885" y="1305095"/>
                </a:cubicBezTo>
                <a:cubicBezTo>
                  <a:pt x="381669" y="1296922"/>
                  <a:pt x="370930" y="1289175"/>
                  <a:pt x="359228" y="1283324"/>
                </a:cubicBezTo>
                <a:cubicBezTo>
                  <a:pt x="312233" y="1259826"/>
                  <a:pt x="212075" y="1263630"/>
                  <a:pt x="185057" y="1261552"/>
                </a:cubicBezTo>
                <a:cubicBezTo>
                  <a:pt x="177800" y="1254295"/>
                  <a:pt x="160040" y="1249518"/>
                  <a:pt x="163285" y="1239781"/>
                </a:cubicBezTo>
                <a:cubicBezTo>
                  <a:pt x="169776" y="1220308"/>
                  <a:pt x="206828" y="1196238"/>
                  <a:pt x="206828" y="1196238"/>
                </a:cubicBezTo>
                <a:cubicBezTo>
                  <a:pt x="204631" y="1183054"/>
                  <a:pt x="197424" y="1118878"/>
                  <a:pt x="185057" y="1098267"/>
                </a:cubicBezTo>
                <a:cubicBezTo>
                  <a:pt x="179777" y="1089466"/>
                  <a:pt x="169696" y="1084509"/>
                  <a:pt x="163285" y="1076495"/>
                </a:cubicBezTo>
                <a:cubicBezTo>
                  <a:pt x="155112" y="1066279"/>
                  <a:pt x="150028" y="1053771"/>
                  <a:pt x="141514" y="1043838"/>
                </a:cubicBezTo>
                <a:cubicBezTo>
                  <a:pt x="128156" y="1028253"/>
                  <a:pt x="97971" y="1000295"/>
                  <a:pt x="97971" y="1000295"/>
                </a:cubicBezTo>
                <a:cubicBezTo>
                  <a:pt x="116114" y="996667"/>
                  <a:pt x="139317" y="1002493"/>
                  <a:pt x="152400" y="989410"/>
                </a:cubicBezTo>
                <a:cubicBezTo>
                  <a:pt x="160514" y="981296"/>
                  <a:pt x="144666" y="967785"/>
                  <a:pt x="141514" y="956752"/>
                </a:cubicBezTo>
                <a:cubicBezTo>
                  <a:pt x="121752" y="887587"/>
                  <a:pt x="142677" y="937309"/>
                  <a:pt x="108857" y="869667"/>
                </a:cubicBezTo>
                <a:cubicBezTo>
                  <a:pt x="105228" y="847895"/>
                  <a:pt x="108922" y="823516"/>
                  <a:pt x="97971" y="804352"/>
                </a:cubicBezTo>
                <a:cubicBezTo>
                  <a:pt x="92278" y="794389"/>
                  <a:pt x="75277" y="799160"/>
                  <a:pt x="65314" y="793467"/>
                </a:cubicBezTo>
                <a:cubicBezTo>
                  <a:pt x="35122" y="776215"/>
                  <a:pt x="22402" y="761441"/>
                  <a:pt x="0" y="739038"/>
                </a:cubicBezTo>
                <a:cubicBezTo>
                  <a:pt x="65350" y="717254"/>
                  <a:pt x="11319" y="747324"/>
                  <a:pt x="21771" y="684610"/>
                </a:cubicBezTo>
                <a:cubicBezTo>
                  <a:pt x="23710" y="672974"/>
                  <a:pt x="72076" y="643816"/>
                  <a:pt x="76200" y="641067"/>
                </a:cubicBezTo>
                <a:cubicBezTo>
                  <a:pt x="79828" y="630181"/>
                  <a:pt x="81182" y="618249"/>
                  <a:pt x="87085" y="608410"/>
                </a:cubicBezTo>
                <a:cubicBezTo>
                  <a:pt x="119689" y="554070"/>
                  <a:pt x="184047" y="592904"/>
                  <a:pt x="239485" y="597524"/>
                </a:cubicBezTo>
                <a:cubicBezTo>
                  <a:pt x="250371" y="601153"/>
                  <a:pt x="260746" y="607069"/>
                  <a:pt x="272142" y="608410"/>
                </a:cubicBezTo>
                <a:cubicBezTo>
                  <a:pt x="446053" y="628870"/>
                  <a:pt x="430748" y="618605"/>
                  <a:pt x="620485" y="597524"/>
                </a:cubicBezTo>
                <a:cubicBezTo>
                  <a:pt x="613228" y="575753"/>
                  <a:pt x="576211" y="536711"/>
                  <a:pt x="598714" y="532210"/>
                </a:cubicBezTo>
                <a:cubicBezTo>
                  <a:pt x="806182" y="490715"/>
                  <a:pt x="634645" y="521754"/>
                  <a:pt x="1121228" y="510438"/>
                </a:cubicBezTo>
                <a:cubicBezTo>
                  <a:pt x="1277695" y="353971"/>
                  <a:pt x="1144250" y="467361"/>
                  <a:pt x="1643742" y="456010"/>
                </a:cubicBezTo>
                <a:cubicBezTo>
                  <a:pt x="1681416" y="460719"/>
                  <a:pt x="1755775" y="468810"/>
                  <a:pt x="1796142" y="477781"/>
                </a:cubicBezTo>
                <a:cubicBezTo>
                  <a:pt x="1807344" y="480270"/>
                  <a:pt x="1817914" y="485038"/>
                  <a:pt x="1828800" y="488667"/>
                </a:cubicBezTo>
                <a:cubicBezTo>
                  <a:pt x="1832428" y="499553"/>
                  <a:pt x="1830348" y="514655"/>
                  <a:pt x="1839685" y="521324"/>
                </a:cubicBezTo>
                <a:cubicBezTo>
                  <a:pt x="1858360" y="534663"/>
                  <a:pt x="1905000" y="543095"/>
                  <a:pt x="1905000" y="543095"/>
                </a:cubicBezTo>
                <a:cubicBezTo>
                  <a:pt x="1912257" y="553981"/>
                  <a:pt x="1916555" y="567579"/>
                  <a:pt x="1926771" y="575752"/>
                </a:cubicBezTo>
                <a:cubicBezTo>
                  <a:pt x="1935731" y="582920"/>
                  <a:pt x="1948247" y="584058"/>
                  <a:pt x="1959428" y="586638"/>
                </a:cubicBezTo>
                <a:cubicBezTo>
                  <a:pt x="1995485" y="594959"/>
                  <a:pt x="2031999" y="601153"/>
                  <a:pt x="2068285" y="608410"/>
                </a:cubicBezTo>
                <a:cubicBezTo>
                  <a:pt x="2082799" y="615667"/>
                  <a:pt x="2096761" y="624154"/>
                  <a:pt x="2111828" y="630181"/>
                </a:cubicBezTo>
                <a:cubicBezTo>
                  <a:pt x="2146210" y="643934"/>
                  <a:pt x="2193729" y="658633"/>
                  <a:pt x="2231571" y="662838"/>
                </a:cubicBezTo>
                <a:cubicBezTo>
                  <a:pt x="2278592" y="668063"/>
                  <a:pt x="2325914" y="670095"/>
                  <a:pt x="2373085" y="673724"/>
                </a:cubicBezTo>
                <a:cubicBezTo>
                  <a:pt x="2383971" y="680981"/>
                  <a:pt x="2397569" y="685279"/>
                  <a:pt x="2405742" y="695495"/>
                </a:cubicBezTo>
                <a:cubicBezTo>
                  <a:pt x="2447966" y="748274"/>
                  <a:pt x="2378033" y="715287"/>
                  <a:pt x="2449285" y="739038"/>
                </a:cubicBezTo>
                <a:cubicBezTo>
                  <a:pt x="2460171" y="735409"/>
                  <a:pt x="2475273" y="737489"/>
                  <a:pt x="2481942" y="728152"/>
                </a:cubicBezTo>
                <a:cubicBezTo>
                  <a:pt x="2495281" y="709478"/>
                  <a:pt x="2503714" y="662838"/>
                  <a:pt x="2503714" y="662838"/>
                </a:cubicBezTo>
                <a:lnTo>
                  <a:pt x="2514600" y="65195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7" name="Szabadkézi sokszög 16"/>
          <p:cNvSpPr/>
          <p:nvPr/>
        </p:nvSpPr>
        <p:spPr>
          <a:xfrm>
            <a:off x="4702175" y="492125"/>
            <a:ext cx="1173163" cy="927100"/>
          </a:xfrm>
          <a:custGeom>
            <a:avLst/>
            <a:gdLst>
              <a:gd name="connsiteX0" fmla="*/ 0 w 1172028"/>
              <a:gd name="connsiteY0" fmla="*/ 18900 h 926932"/>
              <a:gd name="connsiteX1" fmla="*/ 0 w 1172028"/>
              <a:gd name="connsiteY1" fmla="*/ 18900 h 926932"/>
              <a:gd name="connsiteX2" fmla="*/ 108857 w 1172028"/>
              <a:gd name="connsiteY2" fmla="*/ 8014 h 926932"/>
              <a:gd name="connsiteX3" fmla="*/ 261257 w 1172028"/>
              <a:gd name="connsiteY3" fmla="*/ 29785 h 926932"/>
              <a:gd name="connsiteX4" fmla="*/ 402771 w 1172028"/>
              <a:gd name="connsiteY4" fmla="*/ 73328 h 926932"/>
              <a:gd name="connsiteX5" fmla="*/ 489857 w 1172028"/>
              <a:gd name="connsiteY5" fmla="*/ 95100 h 926932"/>
              <a:gd name="connsiteX6" fmla="*/ 718457 w 1172028"/>
              <a:gd name="connsiteY6" fmla="*/ 160414 h 926932"/>
              <a:gd name="connsiteX7" fmla="*/ 805542 w 1172028"/>
              <a:gd name="connsiteY7" fmla="*/ 193071 h 926932"/>
              <a:gd name="connsiteX8" fmla="*/ 827314 w 1172028"/>
              <a:gd name="connsiteY8" fmla="*/ 214842 h 926932"/>
              <a:gd name="connsiteX9" fmla="*/ 914400 w 1172028"/>
              <a:gd name="connsiteY9" fmla="*/ 269271 h 926932"/>
              <a:gd name="connsiteX10" fmla="*/ 936171 w 1172028"/>
              <a:gd name="connsiteY10" fmla="*/ 301928 h 926932"/>
              <a:gd name="connsiteX11" fmla="*/ 947057 w 1172028"/>
              <a:gd name="connsiteY11" fmla="*/ 334585 h 926932"/>
              <a:gd name="connsiteX12" fmla="*/ 1012371 w 1172028"/>
              <a:gd name="connsiteY12" fmla="*/ 378128 h 926932"/>
              <a:gd name="connsiteX13" fmla="*/ 1045028 w 1172028"/>
              <a:gd name="connsiteY13" fmla="*/ 399900 h 926932"/>
              <a:gd name="connsiteX14" fmla="*/ 1077685 w 1172028"/>
              <a:gd name="connsiteY14" fmla="*/ 421671 h 926932"/>
              <a:gd name="connsiteX15" fmla="*/ 1099457 w 1172028"/>
              <a:gd name="connsiteY15" fmla="*/ 454328 h 926932"/>
              <a:gd name="connsiteX16" fmla="*/ 1143000 w 1172028"/>
              <a:gd name="connsiteY16" fmla="*/ 497871 h 926932"/>
              <a:gd name="connsiteX17" fmla="*/ 1164771 w 1172028"/>
              <a:gd name="connsiteY17" fmla="*/ 530528 h 926932"/>
              <a:gd name="connsiteX18" fmla="*/ 1153885 w 1172028"/>
              <a:gd name="connsiteY18" fmla="*/ 606728 h 926932"/>
              <a:gd name="connsiteX19" fmla="*/ 1143000 w 1172028"/>
              <a:gd name="connsiteY19" fmla="*/ 661157 h 926932"/>
              <a:gd name="connsiteX20" fmla="*/ 1164771 w 1172028"/>
              <a:gd name="connsiteY20" fmla="*/ 726471 h 926932"/>
              <a:gd name="connsiteX21" fmla="*/ 1132114 w 1172028"/>
              <a:gd name="connsiteY21" fmla="*/ 780900 h 926932"/>
              <a:gd name="connsiteX22" fmla="*/ 1066800 w 1172028"/>
              <a:gd name="connsiteY22" fmla="*/ 791785 h 926932"/>
              <a:gd name="connsiteX23" fmla="*/ 968828 w 1172028"/>
              <a:gd name="connsiteY23" fmla="*/ 813557 h 926932"/>
              <a:gd name="connsiteX24" fmla="*/ 936171 w 1172028"/>
              <a:gd name="connsiteY24" fmla="*/ 835328 h 926932"/>
              <a:gd name="connsiteX25" fmla="*/ 914400 w 1172028"/>
              <a:gd name="connsiteY25" fmla="*/ 900642 h 926932"/>
              <a:gd name="connsiteX26" fmla="*/ 511628 w 1172028"/>
              <a:gd name="connsiteY26" fmla="*/ 922414 h 926932"/>
              <a:gd name="connsiteX27" fmla="*/ 424542 w 1172028"/>
              <a:gd name="connsiteY27" fmla="*/ 911528 h 926932"/>
              <a:gd name="connsiteX28" fmla="*/ 391885 w 1172028"/>
              <a:gd name="connsiteY28" fmla="*/ 900642 h 926932"/>
              <a:gd name="connsiteX29" fmla="*/ 381000 w 1172028"/>
              <a:gd name="connsiteY29" fmla="*/ 867985 h 926932"/>
              <a:gd name="connsiteX30" fmla="*/ 359228 w 1172028"/>
              <a:gd name="connsiteY30" fmla="*/ 780900 h 926932"/>
              <a:gd name="connsiteX31" fmla="*/ 381000 w 1172028"/>
              <a:gd name="connsiteY31" fmla="*/ 759128 h 926932"/>
              <a:gd name="connsiteX32" fmla="*/ 337457 w 1172028"/>
              <a:gd name="connsiteY32" fmla="*/ 715585 h 926932"/>
              <a:gd name="connsiteX33" fmla="*/ 315685 w 1172028"/>
              <a:gd name="connsiteY33" fmla="*/ 693814 h 926932"/>
              <a:gd name="connsiteX34" fmla="*/ 217714 w 1172028"/>
              <a:gd name="connsiteY34" fmla="*/ 682928 h 926932"/>
              <a:gd name="connsiteX35" fmla="*/ 174171 w 1172028"/>
              <a:gd name="connsiteY35" fmla="*/ 617614 h 926932"/>
              <a:gd name="connsiteX36" fmla="*/ 152400 w 1172028"/>
              <a:gd name="connsiteY36" fmla="*/ 595842 h 926932"/>
              <a:gd name="connsiteX37" fmla="*/ 141514 w 1172028"/>
              <a:gd name="connsiteY37" fmla="*/ 563185 h 926932"/>
              <a:gd name="connsiteX38" fmla="*/ 119742 w 1172028"/>
              <a:gd name="connsiteY38" fmla="*/ 541414 h 926932"/>
              <a:gd name="connsiteX39" fmla="*/ 185057 w 1172028"/>
              <a:gd name="connsiteY39" fmla="*/ 519642 h 926932"/>
              <a:gd name="connsiteX40" fmla="*/ 217714 w 1172028"/>
              <a:gd name="connsiteY40" fmla="*/ 497871 h 926932"/>
              <a:gd name="connsiteX41" fmla="*/ 283028 w 1172028"/>
              <a:gd name="connsiteY41" fmla="*/ 476100 h 926932"/>
              <a:gd name="connsiteX42" fmla="*/ 337457 w 1172028"/>
              <a:gd name="connsiteY42" fmla="*/ 432557 h 926932"/>
              <a:gd name="connsiteX43" fmla="*/ 359228 w 1172028"/>
              <a:gd name="connsiteY43" fmla="*/ 410785 h 926932"/>
              <a:gd name="connsiteX44" fmla="*/ 337457 w 1172028"/>
              <a:gd name="connsiteY44" fmla="*/ 236614 h 926932"/>
              <a:gd name="connsiteX45" fmla="*/ 326571 w 1172028"/>
              <a:gd name="connsiteY45" fmla="*/ 193071 h 926932"/>
              <a:gd name="connsiteX46" fmla="*/ 261257 w 1172028"/>
              <a:gd name="connsiteY46" fmla="*/ 160414 h 926932"/>
              <a:gd name="connsiteX47" fmla="*/ 163285 w 1172028"/>
              <a:gd name="connsiteY47" fmla="*/ 149528 h 926932"/>
              <a:gd name="connsiteX48" fmla="*/ 130628 w 1172028"/>
              <a:gd name="connsiteY48" fmla="*/ 127757 h 926932"/>
              <a:gd name="connsiteX49" fmla="*/ 87085 w 1172028"/>
              <a:gd name="connsiteY49" fmla="*/ 84214 h 926932"/>
              <a:gd name="connsiteX50" fmla="*/ 54428 w 1172028"/>
              <a:gd name="connsiteY50" fmla="*/ 73328 h 926932"/>
              <a:gd name="connsiteX51" fmla="*/ 21771 w 1172028"/>
              <a:gd name="connsiteY51" fmla="*/ 8014 h 926932"/>
              <a:gd name="connsiteX52" fmla="*/ 0 w 1172028"/>
              <a:gd name="connsiteY52" fmla="*/ 18900 h 92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72028" h="926932">
                <a:moveTo>
                  <a:pt x="0" y="18900"/>
                </a:moveTo>
                <a:lnTo>
                  <a:pt x="0" y="18900"/>
                </a:lnTo>
                <a:cubicBezTo>
                  <a:pt x="36286" y="15271"/>
                  <a:pt x="72390" y="8014"/>
                  <a:pt x="108857" y="8014"/>
                </a:cubicBezTo>
                <a:cubicBezTo>
                  <a:pt x="136095" y="8014"/>
                  <a:pt x="228764" y="24370"/>
                  <a:pt x="261257" y="29785"/>
                </a:cubicBezTo>
                <a:cubicBezTo>
                  <a:pt x="327252" y="51784"/>
                  <a:pt x="332568" y="54607"/>
                  <a:pt x="402771" y="73328"/>
                </a:cubicBezTo>
                <a:cubicBezTo>
                  <a:pt x="431683" y="81038"/>
                  <a:pt x="461012" y="87143"/>
                  <a:pt x="489857" y="95100"/>
                </a:cubicBezTo>
                <a:cubicBezTo>
                  <a:pt x="566253" y="116175"/>
                  <a:pt x="644876" y="130982"/>
                  <a:pt x="718457" y="160414"/>
                </a:cubicBezTo>
                <a:cubicBezTo>
                  <a:pt x="783539" y="186447"/>
                  <a:pt x="754348" y="176006"/>
                  <a:pt x="805542" y="193071"/>
                </a:cubicBezTo>
                <a:cubicBezTo>
                  <a:pt x="812799" y="200328"/>
                  <a:pt x="819300" y="208431"/>
                  <a:pt x="827314" y="214842"/>
                </a:cubicBezTo>
                <a:cubicBezTo>
                  <a:pt x="844074" y="228250"/>
                  <a:pt x="902931" y="262389"/>
                  <a:pt x="914400" y="269271"/>
                </a:cubicBezTo>
                <a:cubicBezTo>
                  <a:pt x="921657" y="280157"/>
                  <a:pt x="930320" y="290226"/>
                  <a:pt x="936171" y="301928"/>
                </a:cubicBezTo>
                <a:cubicBezTo>
                  <a:pt x="941303" y="312191"/>
                  <a:pt x="938943" y="326471"/>
                  <a:pt x="947057" y="334585"/>
                </a:cubicBezTo>
                <a:cubicBezTo>
                  <a:pt x="965559" y="353087"/>
                  <a:pt x="990600" y="363614"/>
                  <a:pt x="1012371" y="378128"/>
                </a:cubicBezTo>
                <a:lnTo>
                  <a:pt x="1045028" y="399900"/>
                </a:lnTo>
                <a:lnTo>
                  <a:pt x="1077685" y="421671"/>
                </a:lnTo>
                <a:cubicBezTo>
                  <a:pt x="1084942" y="432557"/>
                  <a:pt x="1090943" y="444395"/>
                  <a:pt x="1099457" y="454328"/>
                </a:cubicBezTo>
                <a:cubicBezTo>
                  <a:pt x="1112815" y="469913"/>
                  <a:pt x="1131614" y="480792"/>
                  <a:pt x="1143000" y="497871"/>
                </a:cubicBezTo>
                <a:lnTo>
                  <a:pt x="1164771" y="530528"/>
                </a:lnTo>
                <a:cubicBezTo>
                  <a:pt x="1122763" y="572538"/>
                  <a:pt x="1153885" y="529338"/>
                  <a:pt x="1153885" y="606728"/>
                </a:cubicBezTo>
                <a:cubicBezTo>
                  <a:pt x="1153885" y="625230"/>
                  <a:pt x="1146628" y="643014"/>
                  <a:pt x="1143000" y="661157"/>
                </a:cubicBezTo>
                <a:cubicBezTo>
                  <a:pt x="1150257" y="682928"/>
                  <a:pt x="1172028" y="704700"/>
                  <a:pt x="1164771" y="726471"/>
                </a:cubicBezTo>
                <a:cubicBezTo>
                  <a:pt x="1158595" y="744997"/>
                  <a:pt x="1154882" y="772362"/>
                  <a:pt x="1132114" y="780900"/>
                </a:cubicBezTo>
                <a:cubicBezTo>
                  <a:pt x="1111448" y="788650"/>
                  <a:pt x="1088516" y="787837"/>
                  <a:pt x="1066800" y="791785"/>
                </a:cubicBezTo>
                <a:cubicBezTo>
                  <a:pt x="1016132" y="800997"/>
                  <a:pt x="1015417" y="801909"/>
                  <a:pt x="968828" y="813557"/>
                </a:cubicBezTo>
                <a:cubicBezTo>
                  <a:pt x="957942" y="820814"/>
                  <a:pt x="943105" y="824234"/>
                  <a:pt x="936171" y="835328"/>
                </a:cubicBezTo>
                <a:cubicBezTo>
                  <a:pt x="924008" y="854789"/>
                  <a:pt x="937118" y="897396"/>
                  <a:pt x="914400" y="900642"/>
                </a:cubicBezTo>
                <a:cubicBezTo>
                  <a:pt x="730377" y="926932"/>
                  <a:pt x="863844" y="910673"/>
                  <a:pt x="511628" y="922414"/>
                </a:cubicBezTo>
                <a:cubicBezTo>
                  <a:pt x="482599" y="918785"/>
                  <a:pt x="453325" y="916761"/>
                  <a:pt x="424542" y="911528"/>
                </a:cubicBezTo>
                <a:cubicBezTo>
                  <a:pt x="413253" y="909475"/>
                  <a:pt x="399999" y="908756"/>
                  <a:pt x="391885" y="900642"/>
                </a:cubicBezTo>
                <a:cubicBezTo>
                  <a:pt x="383771" y="892528"/>
                  <a:pt x="384019" y="879055"/>
                  <a:pt x="381000" y="867985"/>
                </a:cubicBezTo>
                <a:cubicBezTo>
                  <a:pt x="373127" y="839118"/>
                  <a:pt x="359228" y="780900"/>
                  <a:pt x="359228" y="780900"/>
                </a:cubicBezTo>
                <a:cubicBezTo>
                  <a:pt x="366485" y="773643"/>
                  <a:pt x="378987" y="769192"/>
                  <a:pt x="381000" y="759128"/>
                </a:cubicBezTo>
                <a:cubicBezTo>
                  <a:pt x="388257" y="722843"/>
                  <a:pt x="359228" y="722842"/>
                  <a:pt x="337457" y="715585"/>
                </a:cubicBezTo>
                <a:cubicBezTo>
                  <a:pt x="330200" y="708328"/>
                  <a:pt x="325587" y="696514"/>
                  <a:pt x="315685" y="693814"/>
                </a:cubicBezTo>
                <a:cubicBezTo>
                  <a:pt x="283985" y="685169"/>
                  <a:pt x="246644" y="698506"/>
                  <a:pt x="217714" y="682928"/>
                </a:cubicBezTo>
                <a:cubicBezTo>
                  <a:pt x="194676" y="670523"/>
                  <a:pt x="192673" y="636117"/>
                  <a:pt x="174171" y="617614"/>
                </a:cubicBezTo>
                <a:lnTo>
                  <a:pt x="152400" y="595842"/>
                </a:lnTo>
                <a:cubicBezTo>
                  <a:pt x="148771" y="584956"/>
                  <a:pt x="147418" y="573024"/>
                  <a:pt x="141514" y="563185"/>
                </a:cubicBezTo>
                <a:cubicBezTo>
                  <a:pt x="136233" y="554384"/>
                  <a:pt x="112485" y="548671"/>
                  <a:pt x="119742" y="541414"/>
                </a:cubicBezTo>
                <a:cubicBezTo>
                  <a:pt x="135970" y="525186"/>
                  <a:pt x="165962" y="532372"/>
                  <a:pt x="185057" y="519642"/>
                </a:cubicBezTo>
                <a:cubicBezTo>
                  <a:pt x="195943" y="512385"/>
                  <a:pt x="205759" y="503184"/>
                  <a:pt x="217714" y="497871"/>
                </a:cubicBezTo>
                <a:cubicBezTo>
                  <a:pt x="238685" y="488551"/>
                  <a:pt x="283028" y="476100"/>
                  <a:pt x="283028" y="476100"/>
                </a:cubicBezTo>
                <a:cubicBezTo>
                  <a:pt x="335601" y="423527"/>
                  <a:pt x="268790" y="487491"/>
                  <a:pt x="337457" y="432557"/>
                </a:cubicBezTo>
                <a:cubicBezTo>
                  <a:pt x="345471" y="426146"/>
                  <a:pt x="351971" y="418042"/>
                  <a:pt x="359228" y="410785"/>
                </a:cubicBezTo>
                <a:cubicBezTo>
                  <a:pt x="333592" y="308242"/>
                  <a:pt x="361713" y="430664"/>
                  <a:pt x="337457" y="236614"/>
                </a:cubicBezTo>
                <a:cubicBezTo>
                  <a:pt x="335601" y="221768"/>
                  <a:pt x="334870" y="205519"/>
                  <a:pt x="326571" y="193071"/>
                </a:cubicBezTo>
                <a:cubicBezTo>
                  <a:pt x="317168" y="178967"/>
                  <a:pt x="277556" y="163131"/>
                  <a:pt x="261257" y="160414"/>
                </a:cubicBezTo>
                <a:cubicBezTo>
                  <a:pt x="228846" y="155012"/>
                  <a:pt x="195942" y="153157"/>
                  <a:pt x="163285" y="149528"/>
                </a:cubicBezTo>
                <a:cubicBezTo>
                  <a:pt x="152399" y="142271"/>
                  <a:pt x="140561" y="136271"/>
                  <a:pt x="130628" y="127757"/>
                </a:cubicBezTo>
                <a:cubicBezTo>
                  <a:pt x="115043" y="114399"/>
                  <a:pt x="106558" y="90705"/>
                  <a:pt x="87085" y="84214"/>
                </a:cubicBezTo>
                <a:lnTo>
                  <a:pt x="54428" y="73328"/>
                </a:lnTo>
                <a:cubicBezTo>
                  <a:pt x="42930" y="38835"/>
                  <a:pt x="45887" y="38160"/>
                  <a:pt x="21771" y="8014"/>
                </a:cubicBezTo>
                <a:cubicBezTo>
                  <a:pt x="15360" y="0"/>
                  <a:pt x="3628" y="17086"/>
                  <a:pt x="0" y="1890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8" name="Szabadkézi sokszög 17"/>
          <p:cNvSpPr/>
          <p:nvPr/>
        </p:nvSpPr>
        <p:spPr>
          <a:xfrm>
            <a:off x="6869113" y="434975"/>
            <a:ext cx="979487" cy="1163638"/>
          </a:xfrm>
          <a:custGeom>
            <a:avLst/>
            <a:gdLst>
              <a:gd name="connsiteX0" fmla="*/ 141514 w 979714"/>
              <a:gd name="connsiteY0" fmla="*/ 576942 h 1163444"/>
              <a:gd name="connsiteX1" fmla="*/ 141514 w 979714"/>
              <a:gd name="connsiteY1" fmla="*/ 576942 h 1163444"/>
              <a:gd name="connsiteX2" fmla="*/ 228600 w 979714"/>
              <a:gd name="connsiteY2" fmla="*/ 468085 h 1163444"/>
              <a:gd name="connsiteX3" fmla="*/ 261257 w 979714"/>
              <a:gd name="connsiteY3" fmla="*/ 457200 h 1163444"/>
              <a:gd name="connsiteX4" fmla="*/ 304800 w 979714"/>
              <a:gd name="connsiteY4" fmla="*/ 413657 h 1163444"/>
              <a:gd name="connsiteX5" fmla="*/ 337457 w 979714"/>
              <a:gd name="connsiteY5" fmla="*/ 391885 h 1163444"/>
              <a:gd name="connsiteX6" fmla="*/ 424543 w 979714"/>
              <a:gd name="connsiteY6" fmla="*/ 315685 h 1163444"/>
              <a:gd name="connsiteX7" fmla="*/ 489857 w 979714"/>
              <a:gd name="connsiteY7" fmla="*/ 304800 h 1163444"/>
              <a:gd name="connsiteX8" fmla="*/ 544285 w 979714"/>
              <a:gd name="connsiteY8" fmla="*/ 261257 h 1163444"/>
              <a:gd name="connsiteX9" fmla="*/ 566057 w 979714"/>
              <a:gd name="connsiteY9" fmla="*/ 239485 h 1163444"/>
              <a:gd name="connsiteX10" fmla="*/ 598714 w 979714"/>
              <a:gd name="connsiteY10" fmla="*/ 228600 h 1163444"/>
              <a:gd name="connsiteX11" fmla="*/ 685800 w 979714"/>
              <a:gd name="connsiteY11" fmla="*/ 163285 h 1163444"/>
              <a:gd name="connsiteX12" fmla="*/ 751114 w 979714"/>
              <a:gd name="connsiteY12" fmla="*/ 130628 h 1163444"/>
              <a:gd name="connsiteX13" fmla="*/ 772885 w 979714"/>
              <a:gd name="connsiteY13" fmla="*/ 97971 h 1163444"/>
              <a:gd name="connsiteX14" fmla="*/ 805543 w 979714"/>
              <a:gd name="connsiteY14" fmla="*/ 87085 h 1163444"/>
              <a:gd name="connsiteX15" fmla="*/ 892628 w 979714"/>
              <a:gd name="connsiteY15" fmla="*/ 54428 h 1163444"/>
              <a:gd name="connsiteX16" fmla="*/ 979714 w 979714"/>
              <a:gd name="connsiteY16" fmla="*/ 0 h 1163444"/>
              <a:gd name="connsiteX17" fmla="*/ 968828 w 979714"/>
              <a:gd name="connsiteY17" fmla="*/ 174171 h 1163444"/>
              <a:gd name="connsiteX18" fmla="*/ 947057 w 979714"/>
              <a:gd name="connsiteY18" fmla="*/ 206828 h 1163444"/>
              <a:gd name="connsiteX19" fmla="*/ 936171 w 979714"/>
              <a:gd name="connsiteY19" fmla="*/ 478971 h 1163444"/>
              <a:gd name="connsiteX20" fmla="*/ 936171 w 979714"/>
              <a:gd name="connsiteY20" fmla="*/ 566057 h 1163444"/>
              <a:gd name="connsiteX21" fmla="*/ 925285 w 979714"/>
              <a:gd name="connsiteY21" fmla="*/ 707571 h 1163444"/>
              <a:gd name="connsiteX22" fmla="*/ 903514 w 979714"/>
              <a:gd name="connsiteY22" fmla="*/ 783771 h 1163444"/>
              <a:gd name="connsiteX23" fmla="*/ 892628 w 979714"/>
              <a:gd name="connsiteY23" fmla="*/ 892628 h 1163444"/>
              <a:gd name="connsiteX24" fmla="*/ 870857 w 979714"/>
              <a:gd name="connsiteY24" fmla="*/ 925285 h 1163444"/>
              <a:gd name="connsiteX25" fmla="*/ 849085 w 979714"/>
              <a:gd name="connsiteY25" fmla="*/ 1001485 h 1163444"/>
              <a:gd name="connsiteX26" fmla="*/ 838200 w 979714"/>
              <a:gd name="connsiteY26" fmla="*/ 1034142 h 1163444"/>
              <a:gd name="connsiteX27" fmla="*/ 849085 w 979714"/>
              <a:gd name="connsiteY27" fmla="*/ 1077685 h 1163444"/>
              <a:gd name="connsiteX28" fmla="*/ 794657 w 979714"/>
              <a:gd name="connsiteY28" fmla="*/ 1110342 h 1163444"/>
              <a:gd name="connsiteX29" fmla="*/ 620485 w 979714"/>
              <a:gd name="connsiteY29" fmla="*/ 1121228 h 1163444"/>
              <a:gd name="connsiteX30" fmla="*/ 598714 w 979714"/>
              <a:gd name="connsiteY30" fmla="*/ 1088571 h 1163444"/>
              <a:gd name="connsiteX31" fmla="*/ 555171 w 979714"/>
              <a:gd name="connsiteY31" fmla="*/ 1077685 h 1163444"/>
              <a:gd name="connsiteX32" fmla="*/ 489857 w 979714"/>
              <a:gd name="connsiteY32" fmla="*/ 1055914 h 1163444"/>
              <a:gd name="connsiteX33" fmla="*/ 435428 w 979714"/>
              <a:gd name="connsiteY33" fmla="*/ 1012371 h 1163444"/>
              <a:gd name="connsiteX34" fmla="*/ 413657 w 979714"/>
              <a:gd name="connsiteY34" fmla="*/ 979714 h 1163444"/>
              <a:gd name="connsiteX35" fmla="*/ 381000 w 979714"/>
              <a:gd name="connsiteY35" fmla="*/ 968828 h 1163444"/>
              <a:gd name="connsiteX36" fmla="*/ 370114 w 979714"/>
              <a:gd name="connsiteY36" fmla="*/ 936171 h 1163444"/>
              <a:gd name="connsiteX37" fmla="*/ 326571 w 979714"/>
              <a:gd name="connsiteY37" fmla="*/ 881742 h 1163444"/>
              <a:gd name="connsiteX38" fmla="*/ 261257 w 979714"/>
              <a:gd name="connsiteY38" fmla="*/ 838200 h 1163444"/>
              <a:gd name="connsiteX39" fmla="*/ 250371 w 979714"/>
              <a:gd name="connsiteY39" fmla="*/ 870857 h 1163444"/>
              <a:gd name="connsiteX40" fmla="*/ 141514 w 979714"/>
              <a:gd name="connsiteY40" fmla="*/ 881742 h 1163444"/>
              <a:gd name="connsiteX41" fmla="*/ 130628 w 979714"/>
              <a:gd name="connsiteY41" fmla="*/ 849085 h 1163444"/>
              <a:gd name="connsiteX42" fmla="*/ 185057 w 979714"/>
              <a:gd name="connsiteY42" fmla="*/ 838200 h 1163444"/>
              <a:gd name="connsiteX43" fmla="*/ 163285 w 979714"/>
              <a:gd name="connsiteY43" fmla="*/ 816428 h 1163444"/>
              <a:gd name="connsiteX44" fmla="*/ 152400 w 979714"/>
              <a:gd name="connsiteY44" fmla="*/ 783771 h 1163444"/>
              <a:gd name="connsiteX45" fmla="*/ 76200 w 979714"/>
              <a:gd name="connsiteY45" fmla="*/ 772885 h 1163444"/>
              <a:gd name="connsiteX46" fmla="*/ 54428 w 979714"/>
              <a:gd name="connsiteY46" fmla="*/ 740228 h 1163444"/>
              <a:gd name="connsiteX47" fmla="*/ 32657 w 979714"/>
              <a:gd name="connsiteY47" fmla="*/ 674914 h 1163444"/>
              <a:gd name="connsiteX48" fmla="*/ 21771 w 979714"/>
              <a:gd name="connsiteY48" fmla="*/ 642257 h 1163444"/>
              <a:gd name="connsiteX49" fmla="*/ 0 w 979714"/>
              <a:gd name="connsiteY49" fmla="*/ 620485 h 1163444"/>
              <a:gd name="connsiteX50" fmla="*/ 10885 w 979714"/>
              <a:gd name="connsiteY50" fmla="*/ 576942 h 1163444"/>
              <a:gd name="connsiteX51" fmla="*/ 43543 w 979714"/>
              <a:gd name="connsiteY51" fmla="*/ 566057 h 1163444"/>
              <a:gd name="connsiteX52" fmla="*/ 141514 w 979714"/>
              <a:gd name="connsiteY52" fmla="*/ 576942 h 116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979714" h="1163444">
                <a:moveTo>
                  <a:pt x="141514" y="576942"/>
                </a:moveTo>
                <a:lnTo>
                  <a:pt x="141514" y="576942"/>
                </a:lnTo>
                <a:cubicBezTo>
                  <a:pt x="154449" y="558833"/>
                  <a:pt x="198749" y="487986"/>
                  <a:pt x="228600" y="468085"/>
                </a:cubicBezTo>
                <a:cubicBezTo>
                  <a:pt x="238147" y="461720"/>
                  <a:pt x="250371" y="460828"/>
                  <a:pt x="261257" y="457200"/>
                </a:cubicBezTo>
                <a:cubicBezTo>
                  <a:pt x="275771" y="442686"/>
                  <a:pt x="287721" y="425043"/>
                  <a:pt x="304800" y="413657"/>
                </a:cubicBezTo>
                <a:cubicBezTo>
                  <a:pt x="315686" y="406400"/>
                  <a:pt x="327611" y="400500"/>
                  <a:pt x="337457" y="391885"/>
                </a:cubicBezTo>
                <a:cubicBezTo>
                  <a:pt x="350655" y="380337"/>
                  <a:pt x="396278" y="325107"/>
                  <a:pt x="424543" y="315685"/>
                </a:cubicBezTo>
                <a:cubicBezTo>
                  <a:pt x="445482" y="308705"/>
                  <a:pt x="468086" y="308428"/>
                  <a:pt x="489857" y="304800"/>
                </a:cubicBezTo>
                <a:cubicBezTo>
                  <a:pt x="542420" y="252235"/>
                  <a:pt x="475630" y="316181"/>
                  <a:pt x="544285" y="261257"/>
                </a:cubicBezTo>
                <a:cubicBezTo>
                  <a:pt x="552299" y="254846"/>
                  <a:pt x="557256" y="244765"/>
                  <a:pt x="566057" y="239485"/>
                </a:cubicBezTo>
                <a:cubicBezTo>
                  <a:pt x="575896" y="233582"/>
                  <a:pt x="587828" y="232228"/>
                  <a:pt x="598714" y="228600"/>
                </a:cubicBezTo>
                <a:cubicBezTo>
                  <a:pt x="638987" y="188325"/>
                  <a:pt x="611946" y="212521"/>
                  <a:pt x="685800" y="163285"/>
                </a:cubicBezTo>
                <a:cubicBezTo>
                  <a:pt x="728004" y="135149"/>
                  <a:pt x="706046" y="145651"/>
                  <a:pt x="751114" y="130628"/>
                </a:cubicBezTo>
                <a:cubicBezTo>
                  <a:pt x="758371" y="119742"/>
                  <a:pt x="762669" y="106144"/>
                  <a:pt x="772885" y="97971"/>
                </a:cubicBezTo>
                <a:cubicBezTo>
                  <a:pt x="781845" y="90803"/>
                  <a:pt x="795280" y="92217"/>
                  <a:pt x="805543" y="87085"/>
                </a:cubicBezTo>
                <a:cubicBezTo>
                  <a:pt x="880291" y="49712"/>
                  <a:pt x="787617" y="75431"/>
                  <a:pt x="892628" y="54428"/>
                </a:cubicBezTo>
                <a:cubicBezTo>
                  <a:pt x="946750" y="306"/>
                  <a:pt x="916257" y="15863"/>
                  <a:pt x="979714" y="0"/>
                </a:cubicBezTo>
                <a:cubicBezTo>
                  <a:pt x="976085" y="58057"/>
                  <a:pt x="977900" y="116713"/>
                  <a:pt x="968828" y="174171"/>
                </a:cubicBezTo>
                <a:cubicBezTo>
                  <a:pt x="966788" y="187094"/>
                  <a:pt x="948451" y="193820"/>
                  <a:pt x="947057" y="206828"/>
                </a:cubicBezTo>
                <a:cubicBezTo>
                  <a:pt x="937385" y="297098"/>
                  <a:pt x="939800" y="388257"/>
                  <a:pt x="936171" y="478971"/>
                </a:cubicBezTo>
                <a:cubicBezTo>
                  <a:pt x="959687" y="596551"/>
                  <a:pt x="946471" y="483661"/>
                  <a:pt x="936171" y="566057"/>
                </a:cubicBezTo>
                <a:cubicBezTo>
                  <a:pt x="930303" y="613002"/>
                  <a:pt x="930813" y="660584"/>
                  <a:pt x="925285" y="707571"/>
                </a:cubicBezTo>
                <a:cubicBezTo>
                  <a:pt x="922799" y="728701"/>
                  <a:pt x="910555" y="762649"/>
                  <a:pt x="903514" y="783771"/>
                </a:cubicBezTo>
                <a:cubicBezTo>
                  <a:pt x="899885" y="820057"/>
                  <a:pt x="900828" y="857095"/>
                  <a:pt x="892628" y="892628"/>
                </a:cubicBezTo>
                <a:cubicBezTo>
                  <a:pt x="889686" y="905376"/>
                  <a:pt x="876708" y="913583"/>
                  <a:pt x="870857" y="925285"/>
                </a:cubicBezTo>
                <a:cubicBezTo>
                  <a:pt x="862157" y="942686"/>
                  <a:pt x="853736" y="985208"/>
                  <a:pt x="849085" y="1001485"/>
                </a:cubicBezTo>
                <a:cubicBezTo>
                  <a:pt x="845933" y="1012518"/>
                  <a:pt x="841828" y="1023256"/>
                  <a:pt x="838200" y="1034142"/>
                </a:cubicBezTo>
                <a:cubicBezTo>
                  <a:pt x="841828" y="1048656"/>
                  <a:pt x="851545" y="1062928"/>
                  <a:pt x="849085" y="1077685"/>
                </a:cubicBezTo>
                <a:cubicBezTo>
                  <a:pt x="845569" y="1098782"/>
                  <a:pt x="807570" y="1106038"/>
                  <a:pt x="794657" y="1110342"/>
                </a:cubicBezTo>
                <a:cubicBezTo>
                  <a:pt x="741555" y="1163444"/>
                  <a:pt x="759889" y="1156079"/>
                  <a:pt x="620485" y="1121228"/>
                </a:cubicBezTo>
                <a:cubicBezTo>
                  <a:pt x="607793" y="1118055"/>
                  <a:pt x="609600" y="1095828"/>
                  <a:pt x="598714" y="1088571"/>
                </a:cubicBezTo>
                <a:cubicBezTo>
                  <a:pt x="586266" y="1080272"/>
                  <a:pt x="569501" y="1081984"/>
                  <a:pt x="555171" y="1077685"/>
                </a:cubicBezTo>
                <a:cubicBezTo>
                  <a:pt x="533190" y="1071091"/>
                  <a:pt x="508952" y="1068644"/>
                  <a:pt x="489857" y="1055914"/>
                </a:cubicBezTo>
                <a:cubicBezTo>
                  <a:pt x="465612" y="1039750"/>
                  <a:pt x="453153" y="1034527"/>
                  <a:pt x="435428" y="1012371"/>
                </a:cubicBezTo>
                <a:cubicBezTo>
                  <a:pt x="427255" y="1002155"/>
                  <a:pt x="423873" y="987887"/>
                  <a:pt x="413657" y="979714"/>
                </a:cubicBezTo>
                <a:cubicBezTo>
                  <a:pt x="404697" y="972546"/>
                  <a:pt x="391886" y="972457"/>
                  <a:pt x="381000" y="968828"/>
                </a:cubicBezTo>
                <a:cubicBezTo>
                  <a:pt x="377371" y="957942"/>
                  <a:pt x="375246" y="946434"/>
                  <a:pt x="370114" y="936171"/>
                </a:cubicBezTo>
                <a:cubicBezTo>
                  <a:pt x="361544" y="919031"/>
                  <a:pt x="342772" y="893892"/>
                  <a:pt x="326571" y="881742"/>
                </a:cubicBezTo>
                <a:cubicBezTo>
                  <a:pt x="305638" y="866043"/>
                  <a:pt x="261257" y="838200"/>
                  <a:pt x="261257" y="838200"/>
                </a:cubicBezTo>
                <a:cubicBezTo>
                  <a:pt x="257628" y="849086"/>
                  <a:pt x="257539" y="861897"/>
                  <a:pt x="250371" y="870857"/>
                </a:cubicBezTo>
                <a:cubicBezTo>
                  <a:pt x="218983" y="910091"/>
                  <a:pt x="186308" y="888141"/>
                  <a:pt x="141514" y="881742"/>
                </a:cubicBezTo>
                <a:cubicBezTo>
                  <a:pt x="137885" y="870856"/>
                  <a:pt x="128378" y="860337"/>
                  <a:pt x="130628" y="849085"/>
                </a:cubicBezTo>
                <a:cubicBezTo>
                  <a:pt x="138100" y="811729"/>
                  <a:pt x="167723" y="832422"/>
                  <a:pt x="185057" y="838200"/>
                </a:cubicBezTo>
                <a:cubicBezTo>
                  <a:pt x="177800" y="830943"/>
                  <a:pt x="168565" y="825229"/>
                  <a:pt x="163285" y="816428"/>
                </a:cubicBezTo>
                <a:cubicBezTo>
                  <a:pt x="157382" y="806589"/>
                  <a:pt x="162663" y="788903"/>
                  <a:pt x="152400" y="783771"/>
                </a:cubicBezTo>
                <a:cubicBezTo>
                  <a:pt x="129451" y="772296"/>
                  <a:pt x="101600" y="776514"/>
                  <a:pt x="76200" y="772885"/>
                </a:cubicBezTo>
                <a:cubicBezTo>
                  <a:pt x="68943" y="761999"/>
                  <a:pt x="59742" y="752183"/>
                  <a:pt x="54428" y="740228"/>
                </a:cubicBezTo>
                <a:cubicBezTo>
                  <a:pt x="45107" y="719257"/>
                  <a:pt x="39914" y="696685"/>
                  <a:pt x="32657" y="674914"/>
                </a:cubicBezTo>
                <a:cubicBezTo>
                  <a:pt x="29028" y="664028"/>
                  <a:pt x="29885" y="650371"/>
                  <a:pt x="21771" y="642257"/>
                </a:cubicBezTo>
                <a:lnTo>
                  <a:pt x="0" y="620485"/>
                </a:lnTo>
                <a:cubicBezTo>
                  <a:pt x="3628" y="605971"/>
                  <a:pt x="1539" y="588624"/>
                  <a:pt x="10885" y="576942"/>
                </a:cubicBezTo>
                <a:cubicBezTo>
                  <a:pt x="18053" y="567982"/>
                  <a:pt x="32184" y="567680"/>
                  <a:pt x="43543" y="566057"/>
                </a:cubicBezTo>
                <a:cubicBezTo>
                  <a:pt x="166899" y="548435"/>
                  <a:pt x="125185" y="575128"/>
                  <a:pt x="141514" y="576942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0" name="Szabadkézi sokszög 19"/>
          <p:cNvSpPr/>
          <p:nvPr/>
        </p:nvSpPr>
        <p:spPr>
          <a:xfrm>
            <a:off x="8058150" y="228600"/>
            <a:ext cx="1090613" cy="3546475"/>
          </a:xfrm>
          <a:custGeom>
            <a:avLst/>
            <a:gdLst>
              <a:gd name="connsiteX0" fmla="*/ 52217 w 1091862"/>
              <a:gd name="connsiteY0" fmla="*/ 174171 h 3546297"/>
              <a:gd name="connsiteX1" fmla="*/ 52217 w 1091862"/>
              <a:gd name="connsiteY1" fmla="*/ 174171 h 3546297"/>
              <a:gd name="connsiteX2" fmla="*/ 150189 w 1091862"/>
              <a:gd name="connsiteY2" fmla="*/ 130629 h 3546297"/>
              <a:gd name="connsiteX3" fmla="*/ 182846 w 1091862"/>
              <a:gd name="connsiteY3" fmla="*/ 119743 h 3546297"/>
              <a:gd name="connsiteX4" fmla="*/ 259046 w 1091862"/>
              <a:gd name="connsiteY4" fmla="*/ 87086 h 3546297"/>
              <a:gd name="connsiteX5" fmla="*/ 291703 w 1091862"/>
              <a:gd name="connsiteY5" fmla="*/ 76200 h 3546297"/>
              <a:gd name="connsiteX6" fmla="*/ 433217 w 1091862"/>
              <a:gd name="connsiteY6" fmla="*/ 21771 h 3546297"/>
              <a:gd name="connsiteX7" fmla="*/ 454989 w 1091862"/>
              <a:gd name="connsiteY7" fmla="*/ 0 h 3546297"/>
              <a:gd name="connsiteX8" fmla="*/ 509417 w 1091862"/>
              <a:gd name="connsiteY8" fmla="*/ 43543 h 3546297"/>
              <a:gd name="connsiteX9" fmla="*/ 574731 w 1091862"/>
              <a:gd name="connsiteY9" fmla="*/ 65314 h 3546297"/>
              <a:gd name="connsiteX10" fmla="*/ 640046 w 1091862"/>
              <a:gd name="connsiteY10" fmla="*/ 130629 h 3546297"/>
              <a:gd name="connsiteX11" fmla="*/ 672703 w 1091862"/>
              <a:gd name="connsiteY11" fmla="*/ 163286 h 3546297"/>
              <a:gd name="connsiteX12" fmla="*/ 738017 w 1091862"/>
              <a:gd name="connsiteY12" fmla="*/ 239486 h 3546297"/>
              <a:gd name="connsiteX13" fmla="*/ 748903 w 1091862"/>
              <a:gd name="connsiteY13" fmla="*/ 272143 h 3546297"/>
              <a:gd name="connsiteX14" fmla="*/ 770674 w 1091862"/>
              <a:gd name="connsiteY14" fmla="*/ 304800 h 3546297"/>
              <a:gd name="connsiteX15" fmla="*/ 759789 w 1091862"/>
              <a:gd name="connsiteY15" fmla="*/ 435429 h 3546297"/>
              <a:gd name="connsiteX16" fmla="*/ 781560 w 1091862"/>
              <a:gd name="connsiteY16" fmla="*/ 533400 h 3546297"/>
              <a:gd name="connsiteX17" fmla="*/ 825103 w 1091862"/>
              <a:gd name="connsiteY17" fmla="*/ 587829 h 3546297"/>
              <a:gd name="connsiteX18" fmla="*/ 846874 w 1091862"/>
              <a:gd name="connsiteY18" fmla="*/ 642257 h 3546297"/>
              <a:gd name="connsiteX19" fmla="*/ 933960 w 1091862"/>
              <a:gd name="connsiteY19" fmla="*/ 762000 h 3546297"/>
              <a:gd name="connsiteX20" fmla="*/ 977503 w 1091862"/>
              <a:gd name="connsiteY20" fmla="*/ 849086 h 3546297"/>
              <a:gd name="connsiteX21" fmla="*/ 999274 w 1091862"/>
              <a:gd name="connsiteY21" fmla="*/ 925286 h 3546297"/>
              <a:gd name="connsiteX22" fmla="*/ 1021046 w 1091862"/>
              <a:gd name="connsiteY22" fmla="*/ 1077686 h 3546297"/>
              <a:gd name="connsiteX23" fmla="*/ 1042817 w 1091862"/>
              <a:gd name="connsiteY23" fmla="*/ 1143000 h 3546297"/>
              <a:gd name="connsiteX24" fmla="*/ 1075474 w 1091862"/>
              <a:gd name="connsiteY24" fmla="*/ 1491343 h 3546297"/>
              <a:gd name="connsiteX25" fmla="*/ 1053703 w 1091862"/>
              <a:gd name="connsiteY25" fmla="*/ 1894114 h 3546297"/>
              <a:gd name="connsiteX26" fmla="*/ 1042817 w 1091862"/>
              <a:gd name="connsiteY26" fmla="*/ 1926771 h 3546297"/>
              <a:gd name="connsiteX27" fmla="*/ 999274 w 1091862"/>
              <a:gd name="connsiteY27" fmla="*/ 1981200 h 3546297"/>
              <a:gd name="connsiteX28" fmla="*/ 966617 w 1091862"/>
              <a:gd name="connsiteY28" fmla="*/ 1992086 h 3546297"/>
              <a:gd name="connsiteX29" fmla="*/ 955731 w 1091862"/>
              <a:gd name="connsiteY29" fmla="*/ 2035629 h 3546297"/>
              <a:gd name="connsiteX30" fmla="*/ 977503 w 1091862"/>
              <a:gd name="connsiteY30" fmla="*/ 2253343 h 3546297"/>
              <a:gd name="connsiteX31" fmla="*/ 966617 w 1091862"/>
              <a:gd name="connsiteY31" fmla="*/ 2286000 h 3546297"/>
              <a:gd name="connsiteX32" fmla="*/ 988389 w 1091862"/>
              <a:gd name="connsiteY32" fmla="*/ 2351314 h 3546297"/>
              <a:gd name="connsiteX33" fmla="*/ 1010160 w 1091862"/>
              <a:gd name="connsiteY33" fmla="*/ 2558143 h 3546297"/>
              <a:gd name="connsiteX34" fmla="*/ 1031931 w 1091862"/>
              <a:gd name="connsiteY34" fmla="*/ 2667000 h 3546297"/>
              <a:gd name="connsiteX35" fmla="*/ 1042817 w 1091862"/>
              <a:gd name="connsiteY35" fmla="*/ 2754086 h 3546297"/>
              <a:gd name="connsiteX36" fmla="*/ 1064589 w 1091862"/>
              <a:gd name="connsiteY36" fmla="*/ 2862943 h 3546297"/>
              <a:gd name="connsiteX37" fmla="*/ 1053703 w 1091862"/>
              <a:gd name="connsiteY37" fmla="*/ 2906486 h 3546297"/>
              <a:gd name="connsiteX38" fmla="*/ 1021046 w 1091862"/>
              <a:gd name="connsiteY38" fmla="*/ 2982686 h 3546297"/>
              <a:gd name="connsiteX39" fmla="*/ 1010160 w 1091862"/>
              <a:gd name="connsiteY39" fmla="*/ 3178629 h 3546297"/>
              <a:gd name="connsiteX40" fmla="*/ 1053703 w 1091862"/>
              <a:gd name="connsiteY40" fmla="*/ 3331029 h 3546297"/>
              <a:gd name="connsiteX41" fmla="*/ 1010160 w 1091862"/>
              <a:gd name="connsiteY41" fmla="*/ 3429000 h 3546297"/>
              <a:gd name="connsiteX42" fmla="*/ 977503 w 1091862"/>
              <a:gd name="connsiteY42" fmla="*/ 3407229 h 3546297"/>
              <a:gd name="connsiteX43" fmla="*/ 955731 w 1091862"/>
              <a:gd name="connsiteY43" fmla="*/ 3429000 h 3546297"/>
              <a:gd name="connsiteX44" fmla="*/ 933960 w 1091862"/>
              <a:gd name="connsiteY44" fmla="*/ 3526971 h 3546297"/>
              <a:gd name="connsiteX45" fmla="*/ 835989 w 1091862"/>
              <a:gd name="connsiteY45" fmla="*/ 3516086 h 3546297"/>
              <a:gd name="connsiteX46" fmla="*/ 803331 w 1091862"/>
              <a:gd name="connsiteY46" fmla="*/ 3505200 h 3546297"/>
              <a:gd name="connsiteX47" fmla="*/ 814217 w 1091862"/>
              <a:gd name="connsiteY47" fmla="*/ 3429000 h 3546297"/>
              <a:gd name="connsiteX48" fmla="*/ 846874 w 1091862"/>
              <a:gd name="connsiteY48" fmla="*/ 3374571 h 3546297"/>
              <a:gd name="connsiteX49" fmla="*/ 857760 w 1091862"/>
              <a:gd name="connsiteY49" fmla="*/ 3287486 h 3546297"/>
              <a:gd name="connsiteX50" fmla="*/ 879531 w 1091862"/>
              <a:gd name="connsiteY50" fmla="*/ 3254829 h 3546297"/>
              <a:gd name="connsiteX51" fmla="*/ 890417 w 1091862"/>
              <a:gd name="connsiteY51" fmla="*/ 3222171 h 3546297"/>
              <a:gd name="connsiteX52" fmla="*/ 868646 w 1091862"/>
              <a:gd name="connsiteY52" fmla="*/ 3189514 h 3546297"/>
              <a:gd name="connsiteX53" fmla="*/ 879531 w 1091862"/>
              <a:gd name="connsiteY53" fmla="*/ 3124200 h 3546297"/>
              <a:gd name="connsiteX54" fmla="*/ 912189 w 1091862"/>
              <a:gd name="connsiteY54" fmla="*/ 3026229 h 3546297"/>
              <a:gd name="connsiteX55" fmla="*/ 923074 w 1091862"/>
              <a:gd name="connsiteY55" fmla="*/ 2993571 h 3546297"/>
              <a:gd name="connsiteX56" fmla="*/ 955731 w 1091862"/>
              <a:gd name="connsiteY56" fmla="*/ 2960914 h 3546297"/>
              <a:gd name="connsiteX57" fmla="*/ 977503 w 1091862"/>
              <a:gd name="connsiteY57" fmla="*/ 2754086 h 3546297"/>
              <a:gd name="connsiteX58" fmla="*/ 955731 w 1091862"/>
              <a:gd name="connsiteY58" fmla="*/ 2721429 h 3546297"/>
              <a:gd name="connsiteX59" fmla="*/ 912189 w 1091862"/>
              <a:gd name="connsiteY59" fmla="*/ 2710543 h 3546297"/>
              <a:gd name="connsiteX60" fmla="*/ 868646 w 1091862"/>
              <a:gd name="connsiteY60" fmla="*/ 2656114 h 3546297"/>
              <a:gd name="connsiteX61" fmla="*/ 846874 w 1091862"/>
              <a:gd name="connsiteY61" fmla="*/ 2634343 h 3546297"/>
              <a:gd name="connsiteX62" fmla="*/ 803331 w 1091862"/>
              <a:gd name="connsiteY62" fmla="*/ 2547257 h 3546297"/>
              <a:gd name="connsiteX63" fmla="*/ 748903 w 1091862"/>
              <a:gd name="connsiteY63" fmla="*/ 2471057 h 3546297"/>
              <a:gd name="connsiteX64" fmla="*/ 727131 w 1091862"/>
              <a:gd name="connsiteY64" fmla="*/ 2449286 h 3546297"/>
              <a:gd name="connsiteX65" fmla="*/ 727131 w 1091862"/>
              <a:gd name="connsiteY65" fmla="*/ 2275114 h 3546297"/>
              <a:gd name="connsiteX66" fmla="*/ 705360 w 1091862"/>
              <a:gd name="connsiteY66" fmla="*/ 2209800 h 3546297"/>
              <a:gd name="connsiteX67" fmla="*/ 727131 w 1091862"/>
              <a:gd name="connsiteY67" fmla="*/ 1981200 h 3546297"/>
              <a:gd name="connsiteX68" fmla="*/ 738017 w 1091862"/>
              <a:gd name="connsiteY68" fmla="*/ 1883229 h 3546297"/>
              <a:gd name="connsiteX69" fmla="*/ 803331 w 1091862"/>
              <a:gd name="connsiteY69" fmla="*/ 1850571 h 3546297"/>
              <a:gd name="connsiteX70" fmla="*/ 825103 w 1091862"/>
              <a:gd name="connsiteY70" fmla="*/ 1828800 h 3546297"/>
              <a:gd name="connsiteX71" fmla="*/ 857760 w 1091862"/>
              <a:gd name="connsiteY71" fmla="*/ 1807029 h 3546297"/>
              <a:gd name="connsiteX72" fmla="*/ 890417 w 1091862"/>
              <a:gd name="connsiteY72" fmla="*/ 1741714 h 3546297"/>
              <a:gd name="connsiteX73" fmla="*/ 912189 w 1091862"/>
              <a:gd name="connsiteY73" fmla="*/ 1719943 h 3546297"/>
              <a:gd name="connsiteX74" fmla="*/ 944846 w 1091862"/>
              <a:gd name="connsiteY74" fmla="*/ 1654629 h 3546297"/>
              <a:gd name="connsiteX75" fmla="*/ 912189 w 1091862"/>
              <a:gd name="connsiteY75" fmla="*/ 1426029 h 3546297"/>
              <a:gd name="connsiteX76" fmla="*/ 890417 w 1091862"/>
              <a:gd name="connsiteY76" fmla="*/ 1404257 h 3546297"/>
              <a:gd name="connsiteX77" fmla="*/ 868646 w 1091862"/>
              <a:gd name="connsiteY77" fmla="*/ 1338943 h 3546297"/>
              <a:gd name="connsiteX78" fmla="*/ 857760 w 1091862"/>
              <a:gd name="connsiteY78" fmla="*/ 1143000 h 3546297"/>
              <a:gd name="connsiteX79" fmla="*/ 825103 w 1091862"/>
              <a:gd name="connsiteY79" fmla="*/ 1110343 h 3546297"/>
              <a:gd name="connsiteX80" fmla="*/ 803331 w 1091862"/>
              <a:gd name="connsiteY80" fmla="*/ 1077686 h 3546297"/>
              <a:gd name="connsiteX81" fmla="*/ 770674 w 1091862"/>
              <a:gd name="connsiteY81" fmla="*/ 1066800 h 3546297"/>
              <a:gd name="connsiteX82" fmla="*/ 738017 w 1091862"/>
              <a:gd name="connsiteY82" fmla="*/ 1045029 h 3546297"/>
              <a:gd name="connsiteX83" fmla="*/ 509417 w 1091862"/>
              <a:gd name="connsiteY83" fmla="*/ 1023257 h 3546297"/>
              <a:gd name="connsiteX84" fmla="*/ 476760 w 1091862"/>
              <a:gd name="connsiteY84" fmla="*/ 1012371 h 3546297"/>
              <a:gd name="connsiteX85" fmla="*/ 389674 w 1091862"/>
              <a:gd name="connsiteY85" fmla="*/ 947057 h 3546297"/>
              <a:gd name="connsiteX86" fmla="*/ 357017 w 1091862"/>
              <a:gd name="connsiteY86" fmla="*/ 925286 h 3546297"/>
              <a:gd name="connsiteX87" fmla="*/ 346131 w 1091862"/>
              <a:gd name="connsiteY87" fmla="*/ 838200 h 3546297"/>
              <a:gd name="connsiteX88" fmla="*/ 313474 w 1091862"/>
              <a:gd name="connsiteY88" fmla="*/ 805543 h 3546297"/>
              <a:gd name="connsiteX89" fmla="*/ 280817 w 1091862"/>
              <a:gd name="connsiteY89" fmla="*/ 816429 h 3546297"/>
              <a:gd name="connsiteX90" fmla="*/ 117531 w 1091862"/>
              <a:gd name="connsiteY90" fmla="*/ 827314 h 3546297"/>
              <a:gd name="connsiteX91" fmla="*/ 84874 w 1091862"/>
              <a:gd name="connsiteY91" fmla="*/ 816429 h 3546297"/>
              <a:gd name="connsiteX92" fmla="*/ 73989 w 1091862"/>
              <a:gd name="connsiteY92" fmla="*/ 783771 h 3546297"/>
              <a:gd name="connsiteX93" fmla="*/ 52217 w 1091862"/>
              <a:gd name="connsiteY93" fmla="*/ 762000 h 3546297"/>
              <a:gd name="connsiteX94" fmla="*/ 30446 w 1091862"/>
              <a:gd name="connsiteY94" fmla="*/ 729343 h 3546297"/>
              <a:gd name="connsiteX95" fmla="*/ 41331 w 1091862"/>
              <a:gd name="connsiteY95" fmla="*/ 664029 h 3546297"/>
              <a:gd name="connsiteX96" fmla="*/ 30446 w 1091862"/>
              <a:gd name="connsiteY96" fmla="*/ 598714 h 3546297"/>
              <a:gd name="connsiteX97" fmla="*/ 30446 w 1091862"/>
              <a:gd name="connsiteY97" fmla="*/ 533400 h 3546297"/>
              <a:gd name="connsiteX98" fmla="*/ 8674 w 1091862"/>
              <a:gd name="connsiteY98" fmla="*/ 391886 h 3546297"/>
              <a:gd name="connsiteX99" fmla="*/ 19560 w 1091862"/>
              <a:gd name="connsiteY99" fmla="*/ 359229 h 3546297"/>
              <a:gd name="connsiteX100" fmla="*/ 41331 w 1091862"/>
              <a:gd name="connsiteY100" fmla="*/ 337457 h 3546297"/>
              <a:gd name="connsiteX101" fmla="*/ 52217 w 1091862"/>
              <a:gd name="connsiteY101" fmla="*/ 272143 h 3546297"/>
              <a:gd name="connsiteX102" fmla="*/ 63103 w 1091862"/>
              <a:gd name="connsiteY102" fmla="*/ 239486 h 3546297"/>
              <a:gd name="connsiteX103" fmla="*/ 52217 w 1091862"/>
              <a:gd name="connsiteY103" fmla="*/ 174171 h 354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91862" h="3546297">
                <a:moveTo>
                  <a:pt x="52217" y="174171"/>
                </a:moveTo>
                <a:lnTo>
                  <a:pt x="52217" y="174171"/>
                </a:lnTo>
                <a:cubicBezTo>
                  <a:pt x="84874" y="159657"/>
                  <a:pt x="117201" y="144374"/>
                  <a:pt x="150189" y="130629"/>
                </a:cubicBezTo>
                <a:cubicBezTo>
                  <a:pt x="160781" y="126216"/>
                  <a:pt x="172192" y="124005"/>
                  <a:pt x="182846" y="119743"/>
                </a:cubicBezTo>
                <a:cubicBezTo>
                  <a:pt x="208504" y="109480"/>
                  <a:pt x="233388" y="97349"/>
                  <a:pt x="259046" y="87086"/>
                </a:cubicBezTo>
                <a:cubicBezTo>
                  <a:pt x="269700" y="82824"/>
                  <a:pt x="281672" y="81773"/>
                  <a:pt x="291703" y="76200"/>
                </a:cubicBezTo>
                <a:cubicBezTo>
                  <a:pt x="401697" y="15091"/>
                  <a:pt x="308235" y="39626"/>
                  <a:pt x="433217" y="21771"/>
                </a:cubicBezTo>
                <a:cubicBezTo>
                  <a:pt x="440474" y="14514"/>
                  <a:pt x="444726" y="0"/>
                  <a:pt x="454989" y="0"/>
                </a:cubicBezTo>
                <a:cubicBezTo>
                  <a:pt x="480806" y="0"/>
                  <a:pt x="490460" y="34065"/>
                  <a:pt x="509417" y="43543"/>
                </a:cubicBezTo>
                <a:cubicBezTo>
                  <a:pt x="529943" y="53806"/>
                  <a:pt x="574731" y="65314"/>
                  <a:pt x="574731" y="65314"/>
                </a:cubicBezTo>
                <a:lnTo>
                  <a:pt x="640046" y="130629"/>
                </a:lnTo>
                <a:cubicBezTo>
                  <a:pt x="650932" y="141515"/>
                  <a:pt x="663086" y="151265"/>
                  <a:pt x="672703" y="163286"/>
                </a:cubicBezTo>
                <a:cubicBezTo>
                  <a:pt x="722657" y="225728"/>
                  <a:pt x="699817" y="201285"/>
                  <a:pt x="738017" y="239486"/>
                </a:cubicBezTo>
                <a:cubicBezTo>
                  <a:pt x="741646" y="250372"/>
                  <a:pt x="743771" y="261880"/>
                  <a:pt x="748903" y="272143"/>
                </a:cubicBezTo>
                <a:cubicBezTo>
                  <a:pt x="754754" y="283845"/>
                  <a:pt x="769804" y="291746"/>
                  <a:pt x="770674" y="304800"/>
                </a:cubicBezTo>
                <a:cubicBezTo>
                  <a:pt x="773581" y="348397"/>
                  <a:pt x="763417" y="391886"/>
                  <a:pt x="759789" y="435429"/>
                </a:cubicBezTo>
                <a:cubicBezTo>
                  <a:pt x="763970" y="460520"/>
                  <a:pt x="768160" y="506600"/>
                  <a:pt x="781560" y="533400"/>
                </a:cubicBezTo>
                <a:cubicBezTo>
                  <a:pt x="795293" y="560865"/>
                  <a:pt x="804852" y="567578"/>
                  <a:pt x="825103" y="587829"/>
                </a:cubicBezTo>
                <a:cubicBezTo>
                  <a:pt x="832360" y="605972"/>
                  <a:pt x="837517" y="625103"/>
                  <a:pt x="846874" y="642257"/>
                </a:cubicBezTo>
                <a:cubicBezTo>
                  <a:pt x="871058" y="686593"/>
                  <a:pt x="902706" y="722932"/>
                  <a:pt x="933960" y="762000"/>
                </a:cubicBezTo>
                <a:cubicBezTo>
                  <a:pt x="958977" y="837051"/>
                  <a:pt x="939504" y="811087"/>
                  <a:pt x="977503" y="849086"/>
                </a:cubicBezTo>
                <a:cubicBezTo>
                  <a:pt x="986133" y="874975"/>
                  <a:pt x="994717" y="897941"/>
                  <a:pt x="999274" y="925286"/>
                </a:cubicBezTo>
                <a:cubicBezTo>
                  <a:pt x="1007710" y="975904"/>
                  <a:pt x="1010982" y="1027367"/>
                  <a:pt x="1021046" y="1077686"/>
                </a:cubicBezTo>
                <a:cubicBezTo>
                  <a:pt x="1025547" y="1100189"/>
                  <a:pt x="1042817" y="1143000"/>
                  <a:pt x="1042817" y="1143000"/>
                </a:cubicBezTo>
                <a:cubicBezTo>
                  <a:pt x="1053812" y="1241956"/>
                  <a:pt x="1074164" y="1417999"/>
                  <a:pt x="1075474" y="1491343"/>
                </a:cubicBezTo>
                <a:cubicBezTo>
                  <a:pt x="1078408" y="1655660"/>
                  <a:pt x="1091862" y="1760560"/>
                  <a:pt x="1053703" y="1894114"/>
                </a:cubicBezTo>
                <a:cubicBezTo>
                  <a:pt x="1050551" y="1905147"/>
                  <a:pt x="1046446" y="1915885"/>
                  <a:pt x="1042817" y="1926771"/>
                </a:cubicBezTo>
                <a:cubicBezTo>
                  <a:pt x="1024317" y="2037771"/>
                  <a:pt x="1055848" y="1981200"/>
                  <a:pt x="999274" y="1981200"/>
                </a:cubicBezTo>
                <a:cubicBezTo>
                  <a:pt x="987799" y="1981200"/>
                  <a:pt x="977503" y="1988457"/>
                  <a:pt x="966617" y="1992086"/>
                </a:cubicBezTo>
                <a:cubicBezTo>
                  <a:pt x="962988" y="2006600"/>
                  <a:pt x="955731" y="2020668"/>
                  <a:pt x="955731" y="2035629"/>
                </a:cubicBezTo>
                <a:cubicBezTo>
                  <a:pt x="955731" y="2112750"/>
                  <a:pt x="966897" y="2179104"/>
                  <a:pt x="977503" y="2253343"/>
                </a:cubicBezTo>
                <a:cubicBezTo>
                  <a:pt x="973874" y="2264229"/>
                  <a:pt x="965350" y="2274596"/>
                  <a:pt x="966617" y="2286000"/>
                </a:cubicBezTo>
                <a:cubicBezTo>
                  <a:pt x="969151" y="2308809"/>
                  <a:pt x="988389" y="2351314"/>
                  <a:pt x="988389" y="2351314"/>
                </a:cubicBezTo>
                <a:cubicBezTo>
                  <a:pt x="995646" y="2420257"/>
                  <a:pt x="1002214" y="2489276"/>
                  <a:pt x="1010160" y="2558143"/>
                </a:cubicBezTo>
                <a:cubicBezTo>
                  <a:pt x="1018989" y="2634662"/>
                  <a:pt x="1014578" y="2614939"/>
                  <a:pt x="1031931" y="2667000"/>
                </a:cubicBezTo>
                <a:cubicBezTo>
                  <a:pt x="1035560" y="2696029"/>
                  <a:pt x="1038007" y="2725229"/>
                  <a:pt x="1042817" y="2754086"/>
                </a:cubicBezTo>
                <a:cubicBezTo>
                  <a:pt x="1048901" y="2790587"/>
                  <a:pt x="1061952" y="2826033"/>
                  <a:pt x="1064589" y="2862943"/>
                </a:cubicBezTo>
                <a:cubicBezTo>
                  <a:pt x="1065655" y="2877866"/>
                  <a:pt x="1057813" y="2892101"/>
                  <a:pt x="1053703" y="2906486"/>
                </a:cubicBezTo>
                <a:cubicBezTo>
                  <a:pt x="1043025" y="2943858"/>
                  <a:pt x="1040397" y="2943983"/>
                  <a:pt x="1021046" y="2982686"/>
                </a:cubicBezTo>
                <a:cubicBezTo>
                  <a:pt x="1017417" y="3048000"/>
                  <a:pt x="1010160" y="3113214"/>
                  <a:pt x="1010160" y="3178629"/>
                </a:cubicBezTo>
                <a:cubicBezTo>
                  <a:pt x="1010160" y="3213900"/>
                  <a:pt x="1048010" y="3313951"/>
                  <a:pt x="1053703" y="3331029"/>
                </a:cubicBezTo>
                <a:cubicBezTo>
                  <a:pt x="1050172" y="3352217"/>
                  <a:pt x="1051529" y="3422105"/>
                  <a:pt x="1010160" y="3429000"/>
                </a:cubicBezTo>
                <a:cubicBezTo>
                  <a:pt x="997255" y="3431151"/>
                  <a:pt x="988389" y="3414486"/>
                  <a:pt x="977503" y="3407229"/>
                </a:cubicBezTo>
                <a:cubicBezTo>
                  <a:pt x="970246" y="3414486"/>
                  <a:pt x="959238" y="3419355"/>
                  <a:pt x="955731" y="3429000"/>
                </a:cubicBezTo>
                <a:cubicBezTo>
                  <a:pt x="944298" y="3460439"/>
                  <a:pt x="961015" y="3507294"/>
                  <a:pt x="933960" y="3526971"/>
                </a:cubicBezTo>
                <a:cubicBezTo>
                  <a:pt x="907387" y="3546297"/>
                  <a:pt x="868646" y="3519714"/>
                  <a:pt x="835989" y="3516086"/>
                </a:cubicBezTo>
                <a:cubicBezTo>
                  <a:pt x="825103" y="3512457"/>
                  <a:pt x="810499" y="3514160"/>
                  <a:pt x="803331" y="3505200"/>
                </a:cubicBezTo>
                <a:cubicBezTo>
                  <a:pt x="772087" y="3466145"/>
                  <a:pt x="799176" y="3459082"/>
                  <a:pt x="814217" y="3429000"/>
                </a:cubicBezTo>
                <a:cubicBezTo>
                  <a:pt x="842480" y="3372475"/>
                  <a:pt x="804350" y="3417097"/>
                  <a:pt x="846874" y="3374571"/>
                </a:cubicBezTo>
                <a:cubicBezTo>
                  <a:pt x="850503" y="3345543"/>
                  <a:pt x="850063" y="3315709"/>
                  <a:pt x="857760" y="3287486"/>
                </a:cubicBezTo>
                <a:cubicBezTo>
                  <a:pt x="861202" y="3274864"/>
                  <a:pt x="873680" y="3266531"/>
                  <a:pt x="879531" y="3254829"/>
                </a:cubicBezTo>
                <a:cubicBezTo>
                  <a:pt x="884663" y="3244566"/>
                  <a:pt x="886788" y="3233057"/>
                  <a:pt x="890417" y="3222171"/>
                </a:cubicBezTo>
                <a:cubicBezTo>
                  <a:pt x="883160" y="3211285"/>
                  <a:pt x="870091" y="3202517"/>
                  <a:pt x="868646" y="3189514"/>
                </a:cubicBezTo>
                <a:cubicBezTo>
                  <a:pt x="866209" y="3167577"/>
                  <a:pt x="874178" y="3145613"/>
                  <a:pt x="879531" y="3124200"/>
                </a:cubicBezTo>
                <a:cubicBezTo>
                  <a:pt x="879533" y="3124192"/>
                  <a:pt x="906745" y="3042562"/>
                  <a:pt x="912189" y="3026229"/>
                </a:cubicBezTo>
                <a:cubicBezTo>
                  <a:pt x="915818" y="3015343"/>
                  <a:pt x="914960" y="3001685"/>
                  <a:pt x="923074" y="2993571"/>
                </a:cubicBezTo>
                <a:lnTo>
                  <a:pt x="955731" y="2960914"/>
                </a:lnTo>
                <a:cubicBezTo>
                  <a:pt x="974959" y="2884002"/>
                  <a:pt x="983444" y="2861013"/>
                  <a:pt x="977503" y="2754086"/>
                </a:cubicBezTo>
                <a:cubicBezTo>
                  <a:pt x="976777" y="2741023"/>
                  <a:pt x="966617" y="2728686"/>
                  <a:pt x="955731" y="2721429"/>
                </a:cubicBezTo>
                <a:cubicBezTo>
                  <a:pt x="943283" y="2713130"/>
                  <a:pt x="926703" y="2714172"/>
                  <a:pt x="912189" y="2710543"/>
                </a:cubicBezTo>
                <a:cubicBezTo>
                  <a:pt x="859616" y="2657970"/>
                  <a:pt x="923580" y="2724781"/>
                  <a:pt x="868646" y="2656114"/>
                </a:cubicBezTo>
                <a:cubicBezTo>
                  <a:pt x="862235" y="2648100"/>
                  <a:pt x="854131" y="2641600"/>
                  <a:pt x="846874" y="2634343"/>
                </a:cubicBezTo>
                <a:cubicBezTo>
                  <a:pt x="821857" y="2559292"/>
                  <a:pt x="841330" y="2585256"/>
                  <a:pt x="803331" y="2547257"/>
                </a:cubicBezTo>
                <a:cubicBezTo>
                  <a:pt x="785956" y="2495128"/>
                  <a:pt x="800559" y="2522712"/>
                  <a:pt x="748903" y="2471057"/>
                </a:cubicBezTo>
                <a:lnTo>
                  <a:pt x="727131" y="2449286"/>
                </a:lnTo>
                <a:cubicBezTo>
                  <a:pt x="737826" y="2363726"/>
                  <a:pt x="745465" y="2360674"/>
                  <a:pt x="727131" y="2275114"/>
                </a:cubicBezTo>
                <a:cubicBezTo>
                  <a:pt x="722323" y="2252674"/>
                  <a:pt x="705360" y="2209800"/>
                  <a:pt x="705360" y="2209800"/>
                </a:cubicBezTo>
                <a:cubicBezTo>
                  <a:pt x="737799" y="2112486"/>
                  <a:pt x="710671" y="2203415"/>
                  <a:pt x="727131" y="1981200"/>
                </a:cubicBezTo>
                <a:cubicBezTo>
                  <a:pt x="729558" y="1948432"/>
                  <a:pt x="726788" y="1914109"/>
                  <a:pt x="738017" y="1883229"/>
                </a:cubicBezTo>
                <a:cubicBezTo>
                  <a:pt x="743838" y="1867220"/>
                  <a:pt x="790172" y="1854957"/>
                  <a:pt x="803331" y="1850571"/>
                </a:cubicBezTo>
                <a:cubicBezTo>
                  <a:pt x="810588" y="1843314"/>
                  <a:pt x="817089" y="1835211"/>
                  <a:pt x="825103" y="1828800"/>
                </a:cubicBezTo>
                <a:cubicBezTo>
                  <a:pt x="835319" y="1820627"/>
                  <a:pt x="848509" y="1816280"/>
                  <a:pt x="857760" y="1807029"/>
                </a:cubicBezTo>
                <a:cubicBezTo>
                  <a:pt x="899052" y="1765737"/>
                  <a:pt x="863855" y="1785982"/>
                  <a:pt x="890417" y="1741714"/>
                </a:cubicBezTo>
                <a:cubicBezTo>
                  <a:pt x="895698" y="1732913"/>
                  <a:pt x="905778" y="1727957"/>
                  <a:pt x="912189" y="1719943"/>
                </a:cubicBezTo>
                <a:cubicBezTo>
                  <a:pt x="936305" y="1689799"/>
                  <a:pt x="933349" y="1689120"/>
                  <a:pt x="944846" y="1654629"/>
                </a:cubicBezTo>
                <a:cubicBezTo>
                  <a:pt x="939076" y="1556545"/>
                  <a:pt x="960001" y="1497746"/>
                  <a:pt x="912189" y="1426029"/>
                </a:cubicBezTo>
                <a:cubicBezTo>
                  <a:pt x="906496" y="1417489"/>
                  <a:pt x="897674" y="1411514"/>
                  <a:pt x="890417" y="1404257"/>
                </a:cubicBezTo>
                <a:cubicBezTo>
                  <a:pt x="883160" y="1382486"/>
                  <a:pt x="869919" y="1361857"/>
                  <a:pt x="868646" y="1338943"/>
                </a:cubicBezTo>
                <a:cubicBezTo>
                  <a:pt x="865017" y="1273629"/>
                  <a:pt x="870000" y="1207260"/>
                  <a:pt x="857760" y="1143000"/>
                </a:cubicBezTo>
                <a:cubicBezTo>
                  <a:pt x="854879" y="1127877"/>
                  <a:pt x="834958" y="1122169"/>
                  <a:pt x="825103" y="1110343"/>
                </a:cubicBezTo>
                <a:cubicBezTo>
                  <a:pt x="816727" y="1100292"/>
                  <a:pt x="813547" y="1085859"/>
                  <a:pt x="803331" y="1077686"/>
                </a:cubicBezTo>
                <a:cubicBezTo>
                  <a:pt x="794371" y="1070518"/>
                  <a:pt x="780937" y="1071932"/>
                  <a:pt x="770674" y="1066800"/>
                </a:cubicBezTo>
                <a:cubicBezTo>
                  <a:pt x="758972" y="1060949"/>
                  <a:pt x="749719" y="1050880"/>
                  <a:pt x="738017" y="1045029"/>
                </a:cubicBezTo>
                <a:cubicBezTo>
                  <a:pt x="678818" y="1015430"/>
                  <a:pt x="514344" y="1023531"/>
                  <a:pt x="509417" y="1023257"/>
                </a:cubicBezTo>
                <a:cubicBezTo>
                  <a:pt x="498531" y="1019628"/>
                  <a:pt x="486791" y="1017944"/>
                  <a:pt x="476760" y="1012371"/>
                </a:cubicBezTo>
                <a:cubicBezTo>
                  <a:pt x="352465" y="943319"/>
                  <a:pt x="449733" y="995104"/>
                  <a:pt x="389674" y="947057"/>
                </a:cubicBezTo>
                <a:cubicBezTo>
                  <a:pt x="379458" y="938884"/>
                  <a:pt x="367903" y="932543"/>
                  <a:pt x="357017" y="925286"/>
                </a:cubicBezTo>
                <a:cubicBezTo>
                  <a:pt x="353388" y="896257"/>
                  <a:pt x="356129" y="865693"/>
                  <a:pt x="346131" y="838200"/>
                </a:cubicBezTo>
                <a:cubicBezTo>
                  <a:pt x="340870" y="823732"/>
                  <a:pt x="328079" y="810411"/>
                  <a:pt x="313474" y="805543"/>
                </a:cubicBezTo>
                <a:cubicBezTo>
                  <a:pt x="302588" y="801914"/>
                  <a:pt x="292221" y="815162"/>
                  <a:pt x="280817" y="816429"/>
                </a:cubicBezTo>
                <a:cubicBezTo>
                  <a:pt x="226601" y="822453"/>
                  <a:pt x="171960" y="823686"/>
                  <a:pt x="117531" y="827314"/>
                </a:cubicBezTo>
                <a:cubicBezTo>
                  <a:pt x="106645" y="823686"/>
                  <a:pt x="92988" y="824543"/>
                  <a:pt x="84874" y="816429"/>
                </a:cubicBezTo>
                <a:cubicBezTo>
                  <a:pt x="76760" y="808315"/>
                  <a:pt x="79893" y="793611"/>
                  <a:pt x="73989" y="783771"/>
                </a:cubicBezTo>
                <a:cubicBezTo>
                  <a:pt x="68709" y="774970"/>
                  <a:pt x="58628" y="770014"/>
                  <a:pt x="52217" y="762000"/>
                </a:cubicBezTo>
                <a:cubicBezTo>
                  <a:pt x="44044" y="751784"/>
                  <a:pt x="37703" y="740229"/>
                  <a:pt x="30446" y="729343"/>
                </a:cubicBezTo>
                <a:cubicBezTo>
                  <a:pt x="34074" y="707572"/>
                  <a:pt x="43768" y="685966"/>
                  <a:pt x="41331" y="664029"/>
                </a:cubicBezTo>
                <a:cubicBezTo>
                  <a:pt x="30780" y="569071"/>
                  <a:pt x="0" y="690049"/>
                  <a:pt x="30446" y="598714"/>
                </a:cubicBezTo>
                <a:cubicBezTo>
                  <a:pt x="1417" y="511629"/>
                  <a:pt x="30446" y="620485"/>
                  <a:pt x="30446" y="533400"/>
                </a:cubicBezTo>
                <a:cubicBezTo>
                  <a:pt x="30446" y="449208"/>
                  <a:pt x="27307" y="447785"/>
                  <a:pt x="8674" y="391886"/>
                </a:cubicBezTo>
                <a:cubicBezTo>
                  <a:pt x="12303" y="381000"/>
                  <a:pt x="13656" y="369068"/>
                  <a:pt x="19560" y="359229"/>
                </a:cubicBezTo>
                <a:cubicBezTo>
                  <a:pt x="24840" y="350428"/>
                  <a:pt x="37727" y="347067"/>
                  <a:pt x="41331" y="337457"/>
                </a:cubicBezTo>
                <a:cubicBezTo>
                  <a:pt x="49081" y="316791"/>
                  <a:pt x="47429" y="293689"/>
                  <a:pt x="52217" y="272143"/>
                </a:cubicBezTo>
                <a:cubicBezTo>
                  <a:pt x="54706" y="260942"/>
                  <a:pt x="59474" y="250372"/>
                  <a:pt x="63103" y="239486"/>
                </a:cubicBezTo>
                <a:lnTo>
                  <a:pt x="52217" y="174171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132" name="Szövegdoboz 20"/>
          <p:cNvSpPr txBox="1">
            <a:spLocks noChangeArrowheads="1"/>
          </p:cNvSpPr>
          <p:nvPr/>
        </p:nvSpPr>
        <p:spPr bwMode="auto">
          <a:xfrm>
            <a:off x="7019925" y="2924175"/>
            <a:ext cx="143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alibri" pitchFamily="34" charset="0"/>
              </a:rPr>
              <a:t>Perszepolisz</a:t>
            </a:r>
          </a:p>
        </p:txBody>
      </p:sp>
      <p:sp>
        <p:nvSpPr>
          <p:cNvPr id="22" name="Folyamatábra: Bekötés 21"/>
          <p:cNvSpPr/>
          <p:nvPr/>
        </p:nvSpPr>
        <p:spPr>
          <a:xfrm>
            <a:off x="6948488" y="3141663"/>
            <a:ext cx="71437" cy="71437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0" y="0"/>
            <a:ext cx="197971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A perzsák első jelentős királya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4" name="Szövegdoboz 23"/>
          <p:cNvSpPr txBox="1">
            <a:spLocks noChangeArrowheads="1"/>
          </p:cNvSpPr>
          <p:nvPr/>
        </p:nvSpPr>
        <p:spPr bwMode="auto">
          <a:xfrm>
            <a:off x="0" y="692150"/>
            <a:ext cx="9001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b="1">
                <a:latin typeface="Calibri" pitchFamily="34" charset="0"/>
              </a:rPr>
              <a:t>Kürosz 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0" y="1124744"/>
            <a:ext cx="197971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Egyiptom meghódítója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6" name="Szövegdoboz 25"/>
          <p:cNvSpPr txBox="1">
            <a:spLocks noChangeArrowheads="1"/>
          </p:cNvSpPr>
          <p:nvPr/>
        </p:nvSpPr>
        <p:spPr bwMode="auto">
          <a:xfrm>
            <a:off x="0" y="1773238"/>
            <a:ext cx="19796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b="1">
                <a:latin typeface="Calibri" pitchFamily="34" charset="0"/>
              </a:rPr>
              <a:t>Kambüszész 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0" y="2204864"/>
            <a:ext cx="205172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A perzsák legjelentősebb királya, aki tovább növelte a birodalom területét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8" name="Szövegdoboz 27"/>
          <p:cNvSpPr txBox="1">
            <a:spLocks noChangeArrowheads="1"/>
          </p:cNvSpPr>
          <p:nvPr/>
        </p:nvSpPr>
        <p:spPr bwMode="auto">
          <a:xfrm>
            <a:off x="0" y="3716338"/>
            <a:ext cx="205105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b="1">
                <a:latin typeface="Calibri" pitchFamily="34" charset="0"/>
              </a:rPr>
              <a:t>Dareiosz</a:t>
            </a:r>
          </a:p>
        </p:txBody>
      </p:sp>
      <p:sp>
        <p:nvSpPr>
          <p:cNvPr id="5146" name="Szövegdoboz 28"/>
          <p:cNvSpPr txBox="1">
            <a:spLocks noChangeArrowheads="1"/>
          </p:cNvSpPr>
          <p:nvPr/>
        </p:nvSpPr>
        <p:spPr bwMode="auto">
          <a:xfrm>
            <a:off x="2268538" y="4437063"/>
            <a:ext cx="6335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1">
                <a:solidFill>
                  <a:srgbClr val="C00000"/>
                </a:solidFill>
                <a:latin typeface="Calibri" pitchFamily="34" charset="0"/>
              </a:rPr>
              <a:t>A perzsa birodalom növekedése, közigazgatása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0" y="5934670"/>
            <a:ext cx="18002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Hogy oldották meg a birodalom közigazgatását?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31" name="Szabadkézi sokszög 30"/>
          <p:cNvSpPr/>
          <p:nvPr/>
        </p:nvSpPr>
        <p:spPr>
          <a:xfrm>
            <a:off x="6107113" y="1938338"/>
            <a:ext cx="966787" cy="1250950"/>
          </a:xfrm>
          <a:custGeom>
            <a:avLst/>
            <a:gdLst>
              <a:gd name="connsiteX0" fmla="*/ 870857 w 966361"/>
              <a:gd name="connsiteY0" fmla="*/ 1251857 h 1251857"/>
              <a:gd name="connsiteX1" fmla="*/ 870857 w 966361"/>
              <a:gd name="connsiteY1" fmla="*/ 1251857 h 1251857"/>
              <a:gd name="connsiteX2" fmla="*/ 838200 w 966361"/>
              <a:gd name="connsiteY2" fmla="*/ 1164772 h 1251857"/>
              <a:gd name="connsiteX3" fmla="*/ 827314 w 966361"/>
              <a:gd name="connsiteY3" fmla="*/ 1132114 h 1251857"/>
              <a:gd name="connsiteX4" fmla="*/ 772885 w 966361"/>
              <a:gd name="connsiteY4" fmla="*/ 1077686 h 1251857"/>
              <a:gd name="connsiteX5" fmla="*/ 751114 w 966361"/>
              <a:gd name="connsiteY5" fmla="*/ 1055914 h 1251857"/>
              <a:gd name="connsiteX6" fmla="*/ 718457 w 966361"/>
              <a:gd name="connsiteY6" fmla="*/ 1034143 h 1251857"/>
              <a:gd name="connsiteX7" fmla="*/ 674914 w 966361"/>
              <a:gd name="connsiteY7" fmla="*/ 990600 h 1251857"/>
              <a:gd name="connsiteX8" fmla="*/ 576943 w 966361"/>
              <a:gd name="connsiteY8" fmla="*/ 936172 h 1251857"/>
              <a:gd name="connsiteX9" fmla="*/ 555171 w 966361"/>
              <a:gd name="connsiteY9" fmla="*/ 914400 h 1251857"/>
              <a:gd name="connsiteX10" fmla="*/ 478971 w 966361"/>
              <a:gd name="connsiteY10" fmla="*/ 936172 h 1251857"/>
              <a:gd name="connsiteX11" fmla="*/ 381000 w 966361"/>
              <a:gd name="connsiteY11" fmla="*/ 925286 h 1251857"/>
              <a:gd name="connsiteX12" fmla="*/ 315685 w 966361"/>
              <a:gd name="connsiteY12" fmla="*/ 903514 h 1251857"/>
              <a:gd name="connsiteX13" fmla="*/ 283028 w 966361"/>
              <a:gd name="connsiteY13" fmla="*/ 892629 h 1251857"/>
              <a:gd name="connsiteX14" fmla="*/ 217714 w 966361"/>
              <a:gd name="connsiteY14" fmla="*/ 849086 h 1251857"/>
              <a:gd name="connsiteX15" fmla="*/ 152400 w 966361"/>
              <a:gd name="connsiteY15" fmla="*/ 772886 h 1251857"/>
              <a:gd name="connsiteX16" fmla="*/ 130628 w 966361"/>
              <a:gd name="connsiteY16" fmla="*/ 751114 h 1251857"/>
              <a:gd name="connsiteX17" fmla="*/ 119743 w 966361"/>
              <a:gd name="connsiteY17" fmla="*/ 718457 h 1251857"/>
              <a:gd name="connsiteX18" fmla="*/ 76200 w 966361"/>
              <a:gd name="connsiteY18" fmla="*/ 674914 h 1251857"/>
              <a:gd name="connsiteX19" fmla="*/ 54428 w 966361"/>
              <a:gd name="connsiteY19" fmla="*/ 642257 h 1251857"/>
              <a:gd name="connsiteX20" fmla="*/ 43543 w 966361"/>
              <a:gd name="connsiteY20" fmla="*/ 609600 h 1251857"/>
              <a:gd name="connsiteX21" fmla="*/ 32657 w 966361"/>
              <a:gd name="connsiteY21" fmla="*/ 533400 h 1251857"/>
              <a:gd name="connsiteX22" fmla="*/ 10885 w 966361"/>
              <a:gd name="connsiteY22" fmla="*/ 511629 h 1251857"/>
              <a:gd name="connsiteX23" fmla="*/ 0 w 966361"/>
              <a:gd name="connsiteY23" fmla="*/ 478972 h 1251857"/>
              <a:gd name="connsiteX24" fmla="*/ 21771 w 966361"/>
              <a:gd name="connsiteY24" fmla="*/ 381000 h 1251857"/>
              <a:gd name="connsiteX25" fmla="*/ 97971 w 966361"/>
              <a:gd name="connsiteY25" fmla="*/ 261257 h 1251857"/>
              <a:gd name="connsiteX26" fmla="*/ 130628 w 966361"/>
              <a:gd name="connsiteY26" fmla="*/ 239486 h 1251857"/>
              <a:gd name="connsiteX27" fmla="*/ 195943 w 966361"/>
              <a:gd name="connsiteY27" fmla="*/ 217714 h 1251857"/>
              <a:gd name="connsiteX28" fmla="*/ 228600 w 966361"/>
              <a:gd name="connsiteY28" fmla="*/ 185057 h 1251857"/>
              <a:gd name="connsiteX29" fmla="*/ 261257 w 966361"/>
              <a:gd name="connsiteY29" fmla="*/ 174172 h 1251857"/>
              <a:gd name="connsiteX30" fmla="*/ 293914 w 966361"/>
              <a:gd name="connsiteY30" fmla="*/ 152400 h 1251857"/>
              <a:gd name="connsiteX31" fmla="*/ 326571 w 966361"/>
              <a:gd name="connsiteY31" fmla="*/ 141514 h 1251857"/>
              <a:gd name="connsiteX32" fmla="*/ 359228 w 966361"/>
              <a:gd name="connsiteY32" fmla="*/ 119743 h 1251857"/>
              <a:gd name="connsiteX33" fmla="*/ 413657 w 966361"/>
              <a:gd name="connsiteY33" fmla="*/ 97972 h 1251857"/>
              <a:gd name="connsiteX34" fmla="*/ 511628 w 966361"/>
              <a:gd name="connsiteY34" fmla="*/ 54429 h 1251857"/>
              <a:gd name="connsiteX35" fmla="*/ 544285 w 966361"/>
              <a:gd name="connsiteY35" fmla="*/ 32657 h 1251857"/>
              <a:gd name="connsiteX36" fmla="*/ 576943 w 966361"/>
              <a:gd name="connsiteY36" fmla="*/ 21772 h 1251857"/>
              <a:gd name="connsiteX37" fmla="*/ 707571 w 966361"/>
              <a:gd name="connsiteY37" fmla="*/ 0 h 1251857"/>
              <a:gd name="connsiteX38" fmla="*/ 870857 w 966361"/>
              <a:gd name="connsiteY38" fmla="*/ 21772 h 1251857"/>
              <a:gd name="connsiteX39" fmla="*/ 957943 w 966361"/>
              <a:gd name="connsiteY39" fmla="*/ 43543 h 1251857"/>
              <a:gd name="connsiteX40" fmla="*/ 957943 w 966361"/>
              <a:gd name="connsiteY40" fmla="*/ 43543 h 125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66361" h="1251857">
                <a:moveTo>
                  <a:pt x="870857" y="1251857"/>
                </a:moveTo>
                <a:lnTo>
                  <a:pt x="870857" y="1251857"/>
                </a:lnTo>
                <a:cubicBezTo>
                  <a:pt x="859971" y="1222829"/>
                  <a:pt x="848795" y="1193908"/>
                  <a:pt x="838200" y="1164772"/>
                </a:cubicBezTo>
                <a:cubicBezTo>
                  <a:pt x="834279" y="1153988"/>
                  <a:pt x="834199" y="1141294"/>
                  <a:pt x="827314" y="1132114"/>
                </a:cubicBezTo>
                <a:cubicBezTo>
                  <a:pt x="811919" y="1111588"/>
                  <a:pt x="791028" y="1095829"/>
                  <a:pt x="772885" y="1077686"/>
                </a:cubicBezTo>
                <a:cubicBezTo>
                  <a:pt x="765628" y="1070429"/>
                  <a:pt x="759654" y="1061607"/>
                  <a:pt x="751114" y="1055914"/>
                </a:cubicBezTo>
                <a:cubicBezTo>
                  <a:pt x="740228" y="1048657"/>
                  <a:pt x="728390" y="1042657"/>
                  <a:pt x="718457" y="1034143"/>
                </a:cubicBezTo>
                <a:cubicBezTo>
                  <a:pt x="702872" y="1020785"/>
                  <a:pt x="691993" y="1001986"/>
                  <a:pt x="674914" y="990600"/>
                </a:cubicBezTo>
                <a:cubicBezTo>
                  <a:pt x="600053" y="940692"/>
                  <a:pt x="634423" y="955331"/>
                  <a:pt x="576943" y="936172"/>
                </a:cubicBezTo>
                <a:cubicBezTo>
                  <a:pt x="569686" y="928915"/>
                  <a:pt x="565295" y="916087"/>
                  <a:pt x="555171" y="914400"/>
                </a:cubicBezTo>
                <a:cubicBezTo>
                  <a:pt x="546058" y="912881"/>
                  <a:pt x="490877" y="932203"/>
                  <a:pt x="478971" y="936172"/>
                </a:cubicBezTo>
                <a:cubicBezTo>
                  <a:pt x="446314" y="932543"/>
                  <a:pt x="413220" y="931730"/>
                  <a:pt x="381000" y="925286"/>
                </a:cubicBezTo>
                <a:cubicBezTo>
                  <a:pt x="358496" y="920785"/>
                  <a:pt x="337457" y="910771"/>
                  <a:pt x="315685" y="903514"/>
                </a:cubicBezTo>
                <a:lnTo>
                  <a:pt x="283028" y="892629"/>
                </a:lnTo>
                <a:cubicBezTo>
                  <a:pt x="216444" y="826042"/>
                  <a:pt x="323150" y="928162"/>
                  <a:pt x="217714" y="849086"/>
                </a:cubicBezTo>
                <a:cubicBezTo>
                  <a:pt x="165305" y="809780"/>
                  <a:pt x="185311" y="814025"/>
                  <a:pt x="152400" y="772886"/>
                </a:cubicBezTo>
                <a:cubicBezTo>
                  <a:pt x="145989" y="764872"/>
                  <a:pt x="137885" y="758371"/>
                  <a:pt x="130628" y="751114"/>
                </a:cubicBezTo>
                <a:cubicBezTo>
                  <a:pt x="127000" y="740228"/>
                  <a:pt x="126412" y="727794"/>
                  <a:pt x="119743" y="718457"/>
                </a:cubicBezTo>
                <a:cubicBezTo>
                  <a:pt x="107812" y="701754"/>
                  <a:pt x="87586" y="691993"/>
                  <a:pt x="76200" y="674914"/>
                </a:cubicBezTo>
                <a:lnTo>
                  <a:pt x="54428" y="642257"/>
                </a:lnTo>
                <a:cubicBezTo>
                  <a:pt x="50800" y="631371"/>
                  <a:pt x="45793" y="620852"/>
                  <a:pt x="43543" y="609600"/>
                </a:cubicBezTo>
                <a:cubicBezTo>
                  <a:pt x="38511" y="584440"/>
                  <a:pt x="40771" y="557741"/>
                  <a:pt x="32657" y="533400"/>
                </a:cubicBezTo>
                <a:cubicBezTo>
                  <a:pt x="29411" y="523664"/>
                  <a:pt x="18142" y="518886"/>
                  <a:pt x="10885" y="511629"/>
                </a:cubicBezTo>
                <a:cubicBezTo>
                  <a:pt x="7257" y="500743"/>
                  <a:pt x="0" y="490446"/>
                  <a:pt x="0" y="478972"/>
                </a:cubicBezTo>
                <a:cubicBezTo>
                  <a:pt x="0" y="468609"/>
                  <a:pt x="17572" y="394998"/>
                  <a:pt x="21771" y="381000"/>
                </a:cubicBezTo>
                <a:cubicBezTo>
                  <a:pt x="40021" y="320169"/>
                  <a:pt x="40325" y="299687"/>
                  <a:pt x="97971" y="261257"/>
                </a:cubicBezTo>
                <a:cubicBezTo>
                  <a:pt x="108857" y="254000"/>
                  <a:pt x="118673" y="244799"/>
                  <a:pt x="130628" y="239486"/>
                </a:cubicBezTo>
                <a:cubicBezTo>
                  <a:pt x="151599" y="230165"/>
                  <a:pt x="195943" y="217714"/>
                  <a:pt x="195943" y="217714"/>
                </a:cubicBezTo>
                <a:cubicBezTo>
                  <a:pt x="206829" y="206828"/>
                  <a:pt x="215791" y="193596"/>
                  <a:pt x="228600" y="185057"/>
                </a:cubicBezTo>
                <a:cubicBezTo>
                  <a:pt x="238147" y="178692"/>
                  <a:pt x="250994" y="179304"/>
                  <a:pt x="261257" y="174172"/>
                </a:cubicBezTo>
                <a:cubicBezTo>
                  <a:pt x="272959" y="168321"/>
                  <a:pt x="282212" y="158251"/>
                  <a:pt x="293914" y="152400"/>
                </a:cubicBezTo>
                <a:cubicBezTo>
                  <a:pt x="304177" y="147268"/>
                  <a:pt x="316308" y="146646"/>
                  <a:pt x="326571" y="141514"/>
                </a:cubicBezTo>
                <a:cubicBezTo>
                  <a:pt x="338273" y="135663"/>
                  <a:pt x="347526" y="125594"/>
                  <a:pt x="359228" y="119743"/>
                </a:cubicBezTo>
                <a:cubicBezTo>
                  <a:pt x="376706" y="111004"/>
                  <a:pt x="395868" y="106058"/>
                  <a:pt x="413657" y="97972"/>
                </a:cubicBezTo>
                <a:cubicBezTo>
                  <a:pt x="517578" y="50735"/>
                  <a:pt x="442518" y="77464"/>
                  <a:pt x="511628" y="54429"/>
                </a:cubicBezTo>
                <a:cubicBezTo>
                  <a:pt x="522514" y="47172"/>
                  <a:pt x="532583" y="38508"/>
                  <a:pt x="544285" y="32657"/>
                </a:cubicBezTo>
                <a:cubicBezTo>
                  <a:pt x="554548" y="27525"/>
                  <a:pt x="565910" y="24924"/>
                  <a:pt x="576943" y="21772"/>
                </a:cubicBezTo>
                <a:cubicBezTo>
                  <a:pt x="632890" y="5787"/>
                  <a:pt x="636880" y="8837"/>
                  <a:pt x="707571" y="0"/>
                </a:cubicBezTo>
                <a:cubicBezTo>
                  <a:pt x="718368" y="1200"/>
                  <a:pt x="846424" y="13628"/>
                  <a:pt x="870857" y="21772"/>
                </a:cubicBezTo>
                <a:cubicBezTo>
                  <a:pt x="966361" y="53607"/>
                  <a:pt x="824211" y="43543"/>
                  <a:pt x="957943" y="43543"/>
                </a:cubicBezTo>
                <a:lnTo>
                  <a:pt x="957943" y="43543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3" name="Szabadkézi sokszög 32"/>
          <p:cNvSpPr/>
          <p:nvPr/>
        </p:nvSpPr>
        <p:spPr>
          <a:xfrm>
            <a:off x="8180388" y="2016125"/>
            <a:ext cx="681037" cy="844550"/>
          </a:xfrm>
          <a:custGeom>
            <a:avLst/>
            <a:gdLst>
              <a:gd name="connsiteX0" fmla="*/ 670200 w 681085"/>
              <a:gd name="connsiteY0" fmla="*/ 63724 h 844558"/>
              <a:gd name="connsiteX1" fmla="*/ 670200 w 681085"/>
              <a:gd name="connsiteY1" fmla="*/ 63724 h 844558"/>
              <a:gd name="connsiteX2" fmla="*/ 550457 w 681085"/>
              <a:gd name="connsiteY2" fmla="*/ 52839 h 844558"/>
              <a:gd name="connsiteX3" fmla="*/ 496028 w 681085"/>
              <a:gd name="connsiteY3" fmla="*/ 20182 h 844558"/>
              <a:gd name="connsiteX4" fmla="*/ 463371 w 681085"/>
              <a:gd name="connsiteY4" fmla="*/ 9296 h 844558"/>
              <a:gd name="connsiteX5" fmla="*/ 136800 w 681085"/>
              <a:gd name="connsiteY5" fmla="*/ 41953 h 844558"/>
              <a:gd name="connsiteX6" fmla="*/ 125914 w 681085"/>
              <a:gd name="connsiteY6" fmla="*/ 85496 h 844558"/>
              <a:gd name="connsiteX7" fmla="*/ 115028 w 681085"/>
              <a:gd name="connsiteY7" fmla="*/ 139924 h 844558"/>
              <a:gd name="connsiteX8" fmla="*/ 93257 w 681085"/>
              <a:gd name="connsiteY8" fmla="*/ 161696 h 844558"/>
              <a:gd name="connsiteX9" fmla="*/ 82371 w 681085"/>
              <a:gd name="connsiteY9" fmla="*/ 194353 h 844558"/>
              <a:gd name="connsiteX10" fmla="*/ 60600 w 681085"/>
              <a:gd name="connsiteY10" fmla="*/ 303210 h 844558"/>
              <a:gd name="connsiteX11" fmla="*/ 49714 w 681085"/>
              <a:gd name="connsiteY11" fmla="*/ 499153 h 844558"/>
              <a:gd name="connsiteX12" fmla="*/ 38828 w 681085"/>
              <a:gd name="connsiteY12" fmla="*/ 531810 h 844558"/>
              <a:gd name="connsiteX13" fmla="*/ 17057 w 681085"/>
              <a:gd name="connsiteY13" fmla="*/ 553582 h 844558"/>
              <a:gd name="connsiteX14" fmla="*/ 17057 w 681085"/>
              <a:gd name="connsiteY14" fmla="*/ 662439 h 844558"/>
              <a:gd name="connsiteX15" fmla="*/ 38828 w 681085"/>
              <a:gd name="connsiteY15" fmla="*/ 727753 h 844558"/>
              <a:gd name="connsiteX16" fmla="*/ 71485 w 681085"/>
              <a:gd name="connsiteY16" fmla="*/ 738639 h 844558"/>
              <a:gd name="connsiteX17" fmla="*/ 125914 w 681085"/>
              <a:gd name="connsiteY17" fmla="*/ 771296 h 844558"/>
              <a:gd name="connsiteX18" fmla="*/ 202114 w 681085"/>
              <a:gd name="connsiteY18" fmla="*/ 803953 h 844558"/>
              <a:gd name="connsiteX19" fmla="*/ 234771 w 681085"/>
              <a:gd name="connsiteY19" fmla="*/ 825724 h 844558"/>
              <a:gd name="connsiteX20" fmla="*/ 365400 w 681085"/>
              <a:gd name="connsiteY20" fmla="*/ 803953 h 844558"/>
              <a:gd name="connsiteX21" fmla="*/ 550457 w 681085"/>
              <a:gd name="connsiteY21" fmla="*/ 793067 h 844558"/>
              <a:gd name="connsiteX22" fmla="*/ 583114 w 681085"/>
              <a:gd name="connsiteY22" fmla="*/ 782182 h 844558"/>
              <a:gd name="connsiteX23" fmla="*/ 659314 w 681085"/>
              <a:gd name="connsiteY23" fmla="*/ 771296 h 844558"/>
              <a:gd name="connsiteX24" fmla="*/ 681085 w 681085"/>
              <a:gd name="connsiteY24" fmla="*/ 749524 h 844558"/>
              <a:gd name="connsiteX25" fmla="*/ 659314 w 681085"/>
              <a:gd name="connsiteY25" fmla="*/ 716867 h 844558"/>
              <a:gd name="connsiteX26" fmla="*/ 626657 w 681085"/>
              <a:gd name="connsiteY26" fmla="*/ 695096 h 844558"/>
              <a:gd name="connsiteX27" fmla="*/ 604885 w 681085"/>
              <a:gd name="connsiteY27" fmla="*/ 673324 h 844558"/>
              <a:gd name="connsiteX28" fmla="*/ 615771 w 681085"/>
              <a:gd name="connsiteY28" fmla="*/ 553582 h 844558"/>
              <a:gd name="connsiteX29" fmla="*/ 626657 w 681085"/>
              <a:gd name="connsiteY29" fmla="*/ 520924 h 844558"/>
              <a:gd name="connsiteX30" fmla="*/ 583114 w 681085"/>
              <a:gd name="connsiteY30" fmla="*/ 422953 h 844558"/>
              <a:gd name="connsiteX31" fmla="*/ 594000 w 681085"/>
              <a:gd name="connsiteY31" fmla="*/ 357639 h 844558"/>
              <a:gd name="connsiteX32" fmla="*/ 615771 w 681085"/>
              <a:gd name="connsiteY32" fmla="*/ 335867 h 844558"/>
              <a:gd name="connsiteX33" fmla="*/ 626657 w 681085"/>
              <a:gd name="connsiteY33" fmla="*/ 107267 h 844558"/>
              <a:gd name="connsiteX34" fmla="*/ 594000 w 681085"/>
              <a:gd name="connsiteY34" fmla="*/ 52839 h 844558"/>
              <a:gd name="connsiteX35" fmla="*/ 626657 w 681085"/>
              <a:gd name="connsiteY35" fmla="*/ 41953 h 844558"/>
              <a:gd name="connsiteX36" fmla="*/ 670200 w 681085"/>
              <a:gd name="connsiteY36" fmla="*/ 63724 h 84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81085" h="844558">
                <a:moveTo>
                  <a:pt x="670200" y="63724"/>
                </a:moveTo>
                <a:lnTo>
                  <a:pt x="670200" y="63724"/>
                </a:lnTo>
                <a:cubicBezTo>
                  <a:pt x="630286" y="60096"/>
                  <a:pt x="590133" y="58507"/>
                  <a:pt x="550457" y="52839"/>
                </a:cubicBezTo>
                <a:cubicBezTo>
                  <a:pt x="496495" y="45130"/>
                  <a:pt x="536261" y="44322"/>
                  <a:pt x="496028" y="20182"/>
                </a:cubicBezTo>
                <a:cubicBezTo>
                  <a:pt x="486189" y="14278"/>
                  <a:pt x="474257" y="12925"/>
                  <a:pt x="463371" y="9296"/>
                </a:cubicBezTo>
                <a:cubicBezTo>
                  <a:pt x="158014" y="31915"/>
                  <a:pt x="262655" y="0"/>
                  <a:pt x="136800" y="41953"/>
                </a:cubicBezTo>
                <a:cubicBezTo>
                  <a:pt x="133171" y="56467"/>
                  <a:pt x="129160" y="70891"/>
                  <a:pt x="125914" y="85496"/>
                </a:cubicBezTo>
                <a:cubicBezTo>
                  <a:pt x="121900" y="103557"/>
                  <a:pt x="122316" y="122918"/>
                  <a:pt x="115028" y="139924"/>
                </a:cubicBezTo>
                <a:cubicBezTo>
                  <a:pt x="110985" y="149357"/>
                  <a:pt x="100514" y="154439"/>
                  <a:pt x="93257" y="161696"/>
                </a:cubicBezTo>
                <a:cubicBezTo>
                  <a:pt x="89628" y="172582"/>
                  <a:pt x="84621" y="183101"/>
                  <a:pt x="82371" y="194353"/>
                </a:cubicBezTo>
                <a:cubicBezTo>
                  <a:pt x="57352" y="319446"/>
                  <a:pt x="85193" y="229426"/>
                  <a:pt x="60600" y="303210"/>
                </a:cubicBezTo>
                <a:cubicBezTo>
                  <a:pt x="56971" y="368524"/>
                  <a:pt x="55916" y="434033"/>
                  <a:pt x="49714" y="499153"/>
                </a:cubicBezTo>
                <a:cubicBezTo>
                  <a:pt x="48626" y="510576"/>
                  <a:pt x="44732" y="521971"/>
                  <a:pt x="38828" y="531810"/>
                </a:cubicBezTo>
                <a:cubicBezTo>
                  <a:pt x="33548" y="540611"/>
                  <a:pt x="24314" y="546325"/>
                  <a:pt x="17057" y="553582"/>
                </a:cubicBezTo>
                <a:cubicBezTo>
                  <a:pt x="91" y="604478"/>
                  <a:pt x="0" y="588524"/>
                  <a:pt x="17057" y="662439"/>
                </a:cubicBezTo>
                <a:cubicBezTo>
                  <a:pt x="22217" y="684800"/>
                  <a:pt x="25489" y="709079"/>
                  <a:pt x="38828" y="727753"/>
                </a:cubicBezTo>
                <a:cubicBezTo>
                  <a:pt x="45497" y="737090"/>
                  <a:pt x="60599" y="735010"/>
                  <a:pt x="71485" y="738639"/>
                </a:cubicBezTo>
                <a:cubicBezTo>
                  <a:pt x="114011" y="781163"/>
                  <a:pt x="69389" y="743033"/>
                  <a:pt x="125914" y="771296"/>
                </a:cubicBezTo>
                <a:cubicBezTo>
                  <a:pt x="201089" y="808883"/>
                  <a:pt x="111493" y="781297"/>
                  <a:pt x="202114" y="803953"/>
                </a:cubicBezTo>
                <a:cubicBezTo>
                  <a:pt x="213000" y="811210"/>
                  <a:pt x="221733" y="824638"/>
                  <a:pt x="234771" y="825724"/>
                </a:cubicBezTo>
                <a:cubicBezTo>
                  <a:pt x="460779" y="844558"/>
                  <a:pt x="260842" y="814409"/>
                  <a:pt x="365400" y="803953"/>
                </a:cubicBezTo>
                <a:cubicBezTo>
                  <a:pt x="426886" y="797804"/>
                  <a:pt x="488771" y="796696"/>
                  <a:pt x="550457" y="793067"/>
                </a:cubicBezTo>
                <a:cubicBezTo>
                  <a:pt x="561343" y="789439"/>
                  <a:pt x="571862" y="784432"/>
                  <a:pt x="583114" y="782182"/>
                </a:cubicBezTo>
                <a:cubicBezTo>
                  <a:pt x="608274" y="777150"/>
                  <a:pt x="634973" y="779410"/>
                  <a:pt x="659314" y="771296"/>
                </a:cubicBezTo>
                <a:cubicBezTo>
                  <a:pt x="669050" y="768050"/>
                  <a:pt x="673828" y="756781"/>
                  <a:pt x="681085" y="749524"/>
                </a:cubicBezTo>
                <a:cubicBezTo>
                  <a:pt x="673828" y="738638"/>
                  <a:pt x="668565" y="726118"/>
                  <a:pt x="659314" y="716867"/>
                </a:cubicBezTo>
                <a:cubicBezTo>
                  <a:pt x="650063" y="707616"/>
                  <a:pt x="636873" y="703269"/>
                  <a:pt x="626657" y="695096"/>
                </a:cubicBezTo>
                <a:cubicBezTo>
                  <a:pt x="618643" y="688685"/>
                  <a:pt x="612142" y="680581"/>
                  <a:pt x="604885" y="673324"/>
                </a:cubicBezTo>
                <a:cubicBezTo>
                  <a:pt x="608514" y="633410"/>
                  <a:pt x="610103" y="593258"/>
                  <a:pt x="615771" y="553582"/>
                </a:cubicBezTo>
                <a:cubicBezTo>
                  <a:pt x="617394" y="542222"/>
                  <a:pt x="627924" y="532329"/>
                  <a:pt x="626657" y="520924"/>
                </a:cubicBezTo>
                <a:cubicBezTo>
                  <a:pt x="621475" y="474291"/>
                  <a:pt x="605798" y="456980"/>
                  <a:pt x="583114" y="422953"/>
                </a:cubicBezTo>
                <a:cubicBezTo>
                  <a:pt x="586743" y="401182"/>
                  <a:pt x="586250" y="378305"/>
                  <a:pt x="594000" y="357639"/>
                </a:cubicBezTo>
                <a:cubicBezTo>
                  <a:pt x="597604" y="348029"/>
                  <a:pt x="614444" y="346044"/>
                  <a:pt x="615771" y="335867"/>
                </a:cubicBezTo>
                <a:cubicBezTo>
                  <a:pt x="625638" y="260221"/>
                  <a:pt x="623028" y="183467"/>
                  <a:pt x="626657" y="107267"/>
                </a:cubicBezTo>
                <a:cubicBezTo>
                  <a:pt x="617837" y="98447"/>
                  <a:pt x="584578" y="71682"/>
                  <a:pt x="594000" y="52839"/>
                </a:cubicBezTo>
                <a:cubicBezTo>
                  <a:pt x="599132" y="42576"/>
                  <a:pt x="615771" y="38325"/>
                  <a:pt x="626657" y="41953"/>
                </a:cubicBezTo>
                <a:cubicBezTo>
                  <a:pt x="633542" y="44248"/>
                  <a:pt x="662943" y="60096"/>
                  <a:pt x="670200" y="637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4" name="Szabadkézi sokszög 33"/>
          <p:cNvSpPr/>
          <p:nvPr/>
        </p:nvSpPr>
        <p:spPr>
          <a:xfrm>
            <a:off x="4175125" y="933450"/>
            <a:ext cx="912813" cy="612775"/>
          </a:xfrm>
          <a:custGeom>
            <a:avLst/>
            <a:gdLst>
              <a:gd name="connsiteX0" fmla="*/ 59639 w 913436"/>
              <a:gd name="connsiteY0" fmla="*/ 2295 h 611895"/>
              <a:gd name="connsiteX1" fmla="*/ 59639 w 913436"/>
              <a:gd name="connsiteY1" fmla="*/ 2295 h 611895"/>
              <a:gd name="connsiteX2" fmla="*/ 48753 w 913436"/>
              <a:gd name="connsiteY2" fmla="*/ 100267 h 611895"/>
              <a:gd name="connsiteX3" fmla="*/ 26982 w 913436"/>
              <a:gd name="connsiteY3" fmla="*/ 132924 h 611895"/>
              <a:gd name="connsiteX4" fmla="*/ 16096 w 913436"/>
              <a:gd name="connsiteY4" fmla="*/ 165581 h 611895"/>
              <a:gd name="connsiteX5" fmla="*/ 16096 w 913436"/>
              <a:gd name="connsiteY5" fmla="*/ 328867 h 611895"/>
              <a:gd name="connsiteX6" fmla="*/ 37867 w 913436"/>
              <a:gd name="connsiteY6" fmla="*/ 415953 h 611895"/>
              <a:gd name="connsiteX7" fmla="*/ 59639 w 913436"/>
              <a:gd name="connsiteY7" fmla="*/ 437724 h 611895"/>
              <a:gd name="connsiteX8" fmla="*/ 70525 w 913436"/>
              <a:gd name="connsiteY8" fmla="*/ 470381 h 611895"/>
              <a:gd name="connsiteX9" fmla="*/ 114067 w 913436"/>
              <a:gd name="connsiteY9" fmla="*/ 524810 h 611895"/>
              <a:gd name="connsiteX10" fmla="*/ 124953 w 913436"/>
              <a:gd name="connsiteY10" fmla="*/ 568353 h 611895"/>
              <a:gd name="connsiteX11" fmla="*/ 179382 w 913436"/>
              <a:gd name="connsiteY11" fmla="*/ 601010 h 611895"/>
              <a:gd name="connsiteX12" fmla="*/ 233810 w 913436"/>
              <a:gd name="connsiteY12" fmla="*/ 611895 h 611895"/>
              <a:gd name="connsiteX13" fmla="*/ 277353 w 913436"/>
              <a:gd name="connsiteY13" fmla="*/ 601010 h 611895"/>
              <a:gd name="connsiteX14" fmla="*/ 440639 w 913436"/>
              <a:gd name="connsiteY14" fmla="*/ 568353 h 611895"/>
              <a:gd name="connsiteX15" fmla="*/ 495067 w 913436"/>
              <a:gd name="connsiteY15" fmla="*/ 546581 h 611895"/>
              <a:gd name="connsiteX16" fmla="*/ 527725 w 913436"/>
              <a:gd name="connsiteY16" fmla="*/ 535695 h 611895"/>
              <a:gd name="connsiteX17" fmla="*/ 571267 w 913436"/>
              <a:gd name="connsiteY17" fmla="*/ 546581 h 611895"/>
              <a:gd name="connsiteX18" fmla="*/ 603925 w 913436"/>
              <a:gd name="connsiteY18" fmla="*/ 557467 h 611895"/>
              <a:gd name="connsiteX19" fmla="*/ 734553 w 913436"/>
              <a:gd name="connsiteY19" fmla="*/ 546581 h 611895"/>
              <a:gd name="connsiteX20" fmla="*/ 778096 w 913436"/>
              <a:gd name="connsiteY20" fmla="*/ 492153 h 611895"/>
              <a:gd name="connsiteX21" fmla="*/ 799867 w 913436"/>
              <a:gd name="connsiteY21" fmla="*/ 470381 h 611895"/>
              <a:gd name="connsiteX22" fmla="*/ 876067 w 913436"/>
              <a:gd name="connsiteY22" fmla="*/ 459495 h 611895"/>
              <a:gd name="connsiteX23" fmla="*/ 908725 w 913436"/>
              <a:gd name="connsiteY23" fmla="*/ 405067 h 611895"/>
              <a:gd name="connsiteX24" fmla="*/ 886953 w 913436"/>
              <a:gd name="connsiteY24" fmla="*/ 383295 h 611895"/>
              <a:gd name="connsiteX25" fmla="*/ 876067 w 913436"/>
              <a:gd name="connsiteY25" fmla="*/ 274438 h 611895"/>
              <a:gd name="connsiteX26" fmla="*/ 854296 w 913436"/>
              <a:gd name="connsiteY26" fmla="*/ 241781 h 611895"/>
              <a:gd name="connsiteX27" fmla="*/ 734553 w 913436"/>
              <a:gd name="connsiteY27" fmla="*/ 230895 h 611895"/>
              <a:gd name="connsiteX28" fmla="*/ 701896 w 913436"/>
              <a:gd name="connsiteY28" fmla="*/ 198238 h 611895"/>
              <a:gd name="connsiteX29" fmla="*/ 669239 w 913436"/>
              <a:gd name="connsiteY29" fmla="*/ 176467 h 611895"/>
              <a:gd name="connsiteX30" fmla="*/ 647467 w 913436"/>
              <a:gd name="connsiteY30" fmla="*/ 143810 h 611895"/>
              <a:gd name="connsiteX31" fmla="*/ 614810 w 913436"/>
              <a:gd name="connsiteY31" fmla="*/ 154695 h 611895"/>
              <a:gd name="connsiteX32" fmla="*/ 549496 w 913436"/>
              <a:gd name="connsiteY32" fmla="*/ 111153 h 611895"/>
              <a:gd name="connsiteX33" fmla="*/ 495067 w 913436"/>
              <a:gd name="connsiteY33" fmla="*/ 67610 h 611895"/>
              <a:gd name="connsiteX34" fmla="*/ 310010 w 913436"/>
              <a:gd name="connsiteY34" fmla="*/ 67610 h 611895"/>
              <a:gd name="connsiteX35" fmla="*/ 288239 w 913436"/>
              <a:gd name="connsiteY35" fmla="*/ 45838 h 611895"/>
              <a:gd name="connsiteX36" fmla="*/ 222925 w 913436"/>
              <a:gd name="connsiteY36" fmla="*/ 24067 h 611895"/>
              <a:gd name="connsiteX37" fmla="*/ 114067 w 913436"/>
              <a:gd name="connsiteY37" fmla="*/ 13181 h 611895"/>
              <a:gd name="connsiteX38" fmla="*/ 59639 w 913436"/>
              <a:gd name="connsiteY38" fmla="*/ 2295 h 61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13436" h="611895">
                <a:moveTo>
                  <a:pt x="59639" y="2295"/>
                </a:moveTo>
                <a:lnTo>
                  <a:pt x="59639" y="2295"/>
                </a:lnTo>
                <a:cubicBezTo>
                  <a:pt x="56010" y="34952"/>
                  <a:pt x="56722" y="68390"/>
                  <a:pt x="48753" y="100267"/>
                </a:cubicBezTo>
                <a:cubicBezTo>
                  <a:pt x="45580" y="112959"/>
                  <a:pt x="32833" y="121222"/>
                  <a:pt x="26982" y="132924"/>
                </a:cubicBezTo>
                <a:cubicBezTo>
                  <a:pt x="21850" y="143187"/>
                  <a:pt x="19725" y="154695"/>
                  <a:pt x="16096" y="165581"/>
                </a:cubicBezTo>
                <a:cubicBezTo>
                  <a:pt x="3251" y="268339"/>
                  <a:pt x="0" y="232291"/>
                  <a:pt x="16096" y="328867"/>
                </a:cubicBezTo>
                <a:cubicBezTo>
                  <a:pt x="17896" y="339667"/>
                  <a:pt x="28162" y="399778"/>
                  <a:pt x="37867" y="415953"/>
                </a:cubicBezTo>
                <a:cubicBezTo>
                  <a:pt x="43147" y="424754"/>
                  <a:pt x="52382" y="430467"/>
                  <a:pt x="59639" y="437724"/>
                </a:cubicBezTo>
                <a:cubicBezTo>
                  <a:pt x="63268" y="448610"/>
                  <a:pt x="65393" y="460118"/>
                  <a:pt x="70525" y="470381"/>
                </a:cubicBezTo>
                <a:cubicBezTo>
                  <a:pt x="84257" y="497845"/>
                  <a:pt x="93818" y="504560"/>
                  <a:pt x="114067" y="524810"/>
                </a:cubicBezTo>
                <a:cubicBezTo>
                  <a:pt x="117696" y="539324"/>
                  <a:pt x="118262" y="554972"/>
                  <a:pt x="124953" y="568353"/>
                </a:cubicBezTo>
                <a:cubicBezTo>
                  <a:pt x="135955" y="590356"/>
                  <a:pt x="158101" y="595690"/>
                  <a:pt x="179382" y="601010"/>
                </a:cubicBezTo>
                <a:cubicBezTo>
                  <a:pt x="197332" y="605497"/>
                  <a:pt x="215667" y="608267"/>
                  <a:pt x="233810" y="611895"/>
                </a:cubicBezTo>
                <a:cubicBezTo>
                  <a:pt x="248324" y="608267"/>
                  <a:pt x="262713" y="604092"/>
                  <a:pt x="277353" y="601010"/>
                </a:cubicBezTo>
                <a:cubicBezTo>
                  <a:pt x="331669" y="589575"/>
                  <a:pt x="386790" y="581815"/>
                  <a:pt x="440639" y="568353"/>
                </a:cubicBezTo>
                <a:cubicBezTo>
                  <a:pt x="459596" y="563614"/>
                  <a:pt x="476771" y="553442"/>
                  <a:pt x="495067" y="546581"/>
                </a:cubicBezTo>
                <a:cubicBezTo>
                  <a:pt x="505811" y="542552"/>
                  <a:pt x="516839" y="539324"/>
                  <a:pt x="527725" y="535695"/>
                </a:cubicBezTo>
                <a:cubicBezTo>
                  <a:pt x="542239" y="539324"/>
                  <a:pt x="556882" y="542471"/>
                  <a:pt x="571267" y="546581"/>
                </a:cubicBezTo>
                <a:cubicBezTo>
                  <a:pt x="582300" y="549733"/>
                  <a:pt x="592450" y="557467"/>
                  <a:pt x="603925" y="557467"/>
                </a:cubicBezTo>
                <a:cubicBezTo>
                  <a:pt x="647619" y="557467"/>
                  <a:pt x="691010" y="550210"/>
                  <a:pt x="734553" y="546581"/>
                </a:cubicBezTo>
                <a:cubicBezTo>
                  <a:pt x="751820" y="494781"/>
                  <a:pt x="733333" y="527964"/>
                  <a:pt x="778096" y="492153"/>
                </a:cubicBezTo>
                <a:cubicBezTo>
                  <a:pt x="786110" y="485742"/>
                  <a:pt x="790131" y="473627"/>
                  <a:pt x="799867" y="470381"/>
                </a:cubicBezTo>
                <a:cubicBezTo>
                  <a:pt x="824208" y="462267"/>
                  <a:pt x="850667" y="463124"/>
                  <a:pt x="876067" y="459495"/>
                </a:cubicBezTo>
                <a:cubicBezTo>
                  <a:pt x="889100" y="446463"/>
                  <a:pt x="913436" y="428619"/>
                  <a:pt x="908725" y="405067"/>
                </a:cubicBezTo>
                <a:cubicBezTo>
                  <a:pt x="906712" y="395003"/>
                  <a:pt x="894210" y="390552"/>
                  <a:pt x="886953" y="383295"/>
                </a:cubicBezTo>
                <a:cubicBezTo>
                  <a:pt x="883324" y="347009"/>
                  <a:pt x="884267" y="309971"/>
                  <a:pt x="876067" y="274438"/>
                </a:cubicBezTo>
                <a:cubicBezTo>
                  <a:pt x="873125" y="261690"/>
                  <a:pt x="866800" y="245629"/>
                  <a:pt x="854296" y="241781"/>
                </a:cubicBezTo>
                <a:cubicBezTo>
                  <a:pt x="815989" y="229994"/>
                  <a:pt x="774467" y="234524"/>
                  <a:pt x="734553" y="230895"/>
                </a:cubicBezTo>
                <a:cubicBezTo>
                  <a:pt x="723667" y="220009"/>
                  <a:pt x="713723" y="208093"/>
                  <a:pt x="701896" y="198238"/>
                </a:cubicBezTo>
                <a:cubicBezTo>
                  <a:pt x="691845" y="189863"/>
                  <a:pt x="678490" y="185718"/>
                  <a:pt x="669239" y="176467"/>
                </a:cubicBezTo>
                <a:cubicBezTo>
                  <a:pt x="659988" y="167216"/>
                  <a:pt x="654724" y="154696"/>
                  <a:pt x="647467" y="143810"/>
                </a:cubicBezTo>
                <a:cubicBezTo>
                  <a:pt x="636581" y="147438"/>
                  <a:pt x="625696" y="158324"/>
                  <a:pt x="614810" y="154695"/>
                </a:cubicBezTo>
                <a:cubicBezTo>
                  <a:pt x="589987" y="146421"/>
                  <a:pt x="571267" y="125667"/>
                  <a:pt x="549496" y="111153"/>
                </a:cubicBezTo>
                <a:cubicBezTo>
                  <a:pt x="508302" y="83690"/>
                  <a:pt x="526088" y="98630"/>
                  <a:pt x="495067" y="67610"/>
                </a:cubicBezTo>
                <a:cubicBezTo>
                  <a:pt x="419157" y="86587"/>
                  <a:pt x="423654" y="90339"/>
                  <a:pt x="310010" y="67610"/>
                </a:cubicBezTo>
                <a:cubicBezTo>
                  <a:pt x="299946" y="65597"/>
                  <a:pt x="297419" y="50428"/>
                  <a:pt x="288239" y="45838"/>
                </a:cubicBezTo>
                <a:cubicBezTo>
                  <a:pt x="267713" y="35575"/>
                  <a:pt x="245760" y="26351"/>
                  <a:pt x="222925" y="24067"/>
                </a:cubicBezTo>
                <a:lnTo>
                  <a:pt x="114067" y="13181"/>
                </a:lnTo>
                <a:cubicBezTo>
                  <a:pt x="74525" y="0"/>
                  <a:pt x="68710" y="4109"/>
                  <a:pt x="59639" y="22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5" name="Szabadkézi sokszög 34"/>
          <p:cNvSpPr/>
          <p:nvPr/>
        </p:nvSpPr>
        <p:spPr>
          <a:xfrm>
            <a:off x="7848600" y="3001494"/>
            <a:ext cx="1110343" cy="743192"/>
          </a:xfrm>
          <a:custGeom>
            <a:avLst/>
            <a:gdLst>
              <a:gd name="connsiteX0" fmla="*/ 21771 w 1110343"/>
              <a:gd name="connsiteY0" fmla="*/ 471049 h 743192"/>
              <a:gd name="connsiteX1" fmla="*/ 21771 w 1110343"/>
              <a:gd name="connsiteY1" fmla="*/ 471049 h 743192"/>
              <a:gd name="connsiteX2" fmla="*/ 54429 w 1110343"/>
              <a:gd name="connsiteY2" fmla="*/ 558135 h 743192"/>
              <a:gd name="connsiteX3" fmla="*/ 87086 w 1110343"/>
              <a:gd name="connsiteY3" fmla="*/ 579906 h 743192"/>
              <a:gd name="connsiteX4" fmla="*/ 65314 w 1110343"/>
              <a:gd name="connsiteY4" fmla="*/ 601677 h 743192"/>
              <a:gd name="connsiteX5" fmla="*/ 119743 w 1110343"/>
              <a:gd name="connsiteY5" fmla="*/ 634335 h 743192"/>
              <a:gd name="connsiteX6" fmla="*/ 195943 w 1110343"/>
              <a:gd name="connsiteY6" fmla="*/ 656106 h 743192"/>
              <a:gd name="connsiteX7" fmla="*/ 261257 w 1110343"/>
              <a:gd name="connsiteY7" fmla="*/ 677877 h 743192"/>
              <a:gd name="connsiteX8" fmla="*/ 283029 w 1110343"/>
              <a:gd name="connsiteY8" fmla="*/ 699649 h 743192"/>
              <a:gd name="connsiteX9" fmla="*/ 315686 w 1110343"/>
              <a:gd name="connsiteY9" fmla="*/ 710535 h 743192"/>
              <a:gd name="connsiteX10" fmla="*/ 500743 w 1110343"/>
              <a:gd name="connsiteY10" fmla="*/ 721420 h 743192"/>
              <a:gd name="connsiteX11" fmla="*/ 849086 w 1110343"/>
              <a:gd name="connsiteY11" fmla="*/ 710535 h 743192"/>
              <a:gd name="connsiteX12" fmla="*/ 914400 w 1110343"/>
              <a:gd name="connsiteY12" fmla="*/ 688763 h 743192"/>
              <a:gd name="connsiteX13" fmla="*/ 968829 w 1110343"/>
              <a:gd name="connsiteY13" fmla="*/ 743192 h 743192"/>
              <a:gd name="connsiteX14" fmla="*/ 990600 w 1110343"/>
              <a:gd name="connsiteY14" fmla="*/ 721420 h 743192"/>
              <a:gd name="connsiteX15" fmla="*/ 1001486 w 1110343"/>
              <a:gd name="connsiteY15" fmla="*/ 656106 h 743192"/>
              <a:gd name="connsiteX16" fmla="*/ 1066800 w 1110343"/>
              <a:gd name="connsiteY16" fmla="*/ 623449 h 743192"/>
              <a:gd name="connsiteX17" fmla="*/ 1077686 w 1110343"/>
              <a:gd name="connsiteY17" fmla="*/ 525477 h 743192"/>
              <a:gd name="connsiteX18" fmla="*/ 1088571 w 1110343"/>
              <a:gd name="connsiteY18" fmla="*/ 492820 h 743192"/>
              <a:gd name="connsiteX19" fmla="*/ 1055914 w 1110343"/>
              <a:gd name="connsiteY19" fmla="*/ 471049 h 743192"/>
              <a:gd name="connsiteX20" fmla="*/ 1066800 w 1110343"/>
              <a:gd name="connsiteY20" fmla="*/ 416620 h 743192"/>
              <a:gd name="connsiteX21" fmla="*/ 1077686 w 1110343"/>
              <a:gd name="connsiteY21" fmla="*/ 351306 h 743192"/>
              <a:gd name="connsiteX22" fmla="*/ 1099457 w 1110343"/>
              <a:gd name="connsiteY22" fmla="*/ 285992 h 743192"/>
              <a:gd name="connsiteX23" fmla="*/ 1110343 w 1110343"/>
              <a:gd name="connsiteY23" fmla="*/ 242449 h 743192"/>
              <a:gd name="connsiteX24" fmla="*/ 1099457 w 1110343"/>
              <a:gd name="connsiteY24" fmla="*/ 133592 h 743192"/>
              <a:gd name="connsiteX25" fmla="*/ 1077686 w 1110343"/>
              <a:gd name="connsiteY25" fmla="*/ 111820 h 743192"/>
              <a:gd name="connsiteX26" fmla="*/ 1034143 w 1110343"/>
              <a:gd name="connsiteY26" fmla="*/ 68277 h 743192"/>
              <a:gd name="connsiteX27" fmla="*/ 979714 w 1110343"/>
              <a:gd name="connsiteY27" fmla="*/ 35620 h 743192"/>
              <a:gd name="connsiteX28" fmla="*/ 859971 w 1110343"/>
              <a:gd name="connsiteY28" fmla="*/ 2963 h 743192"/>
              <a:gd name="connsiteX29" fmla="*/ 685800 w 1110343"/>
              <a:gd name="connsiteY29" fmla="*/ 13849 h 743192"/>
              <a:gd name="connsiteX30" fmla="*/ 664029 w 1110343"/>
              <a:gd name="connsiteY30" fmla="*/ 46506 h 743192"/>
              <a:gd name="connsiteX31" fmla="*/ 653143 w 1110343"/>
              <a:gd name="connsiteY31" fmla="*/ 144477 h 743192"/>
              <a:gd name="connsiteX32" fmla="*/ 642257 w 1110343"/>
              <a:gd name="connsiteY32" fmla="*/ 209792 h 743192"/>
              <a:gd name="connsiteX33" fmla="*/ 609600 w 1110343"/>
              <a:gd name="connsiteY33" fmla="*/ 220677 h 743192"/>
              <a:gd name="connsiteX34" fmla="*/ 511629 w 1110343"/>
              <a:gd name="connsiteY34" fmla="*/ 231563 h 743192"/>
              <a:gd name="connsiteX35" fmla="*/ 478971 w 1110343"/>
              <a:gd name="connsiteY35" fmla="*/ 242449 h 743192"/>
              <a:gd name="connsiteX36" fmla="*/ 457200 w 1110343"/>
              <a:gd name="connsiteY36" fmla="*/ 220677 h 743192"/>
              <a:gd name="connsiteX37" fmla="*/ 435429 w 1110343"/>
              <a:gd name="connsiteY37" fmla="*/ 188020 h 743192"/>
              <a:gd name="connsiteX38" fmla="*/ 402771 w 1110343"/>
              <a:gd name="connsiteY38" fmla="*/ 209792 h 743192"/>
              <a:gd name="connsiteX39" fmla="*/ 391886 w 1110343"/>
              <a:gd name="connsiteY39" fmla="*/ 264220 h 743192"/>
              <a:gd name="connsiteX40" fmla="*/ 359229 w 1110343"/>
              <a:gd name="connsiteY40" fmla="*/ 275106 h 743192"/>
              <a:gd name="connsiteX41" fmla="*/ 228600 w 1110343"/>
              <a:gd name="connsiteY41" fmla="*/ 285992 h 743192"/>
              <a:gd name="connsiteX42" fmla="*/ 130629 w 1110343"/>
              <a:gd name="connsiteY42" fmla="*/ 296877 h 743192"/>
              <a:gd name="connsiteX43" fmla="*/ 119743 w 1110343"/>
              <a:gd name="connsiteY43" fmla="*/ 329535 h 743192"/>
              <a:gd name="connsiteX44" fmla="*/ 87086 w 1110343"/>
              <a:gd name="connsiteY44" fmla="*/ 340420 h 743192"/>
              <a:gd name="connsiteX45" fmla="*/ 10886 w 1110343"/>
              <a:gd name="connsiteY45" fmla="*/ 351306 h 743192"/>
              <a:gd name="connsiteX46" fmla="*/ 0 w 1110343"/>
              <a:gd name="connsiteY46" fmla="*/ 416620 h 743192"/>
              <a:gd name="connsiteX47" fmla="*/ 32657 w 1110343"/>
              <a:gd name="connsiteY47" fmla="*/ 471049 h 743192"/>
              <a:gd name="connsiteX48" fmla="*/ 21771 w 1110343"/>
              <a:gd name="connsiteY48" fmla="*/ 471049 h 74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10343" h="743192">
                <a:moveTo>
                  <a:pt x="21771" y="471049"/>
                </a:moveTo>
                <a:lnTo>
                  <a:pt x="21771" y="471049"/>
                </a:lnTo>
                <a:cubicBezTo>
                  <a:pt x="32657" y="500078"/>
                  <a:pt x="38478" y="531550"/>
                  <a:pt x="54429" y="558135"/>
                </a:cubicBezTo>
                <a:cubicBezTo>
                  <a:pt x="61160" y="569353"/>
                  <a:pt x="83913" y="567214"/>
                  <a:pt x="87086" y="579906"/>
                </a:cubicBezTo>
                <a:cubicBezTo>
                  <a:pt x="89575" y="589863"/>
                  <a:pt x="72571" y="594420"/>
                  <a:pt x="65314" y="601677"/>
                </a:cubicBezTo>
                <a:cubicBezTo>
                  <a:pt x="157830" y="632517"/>
                  <a:pt x="45025" y="589505"/>
                  <a:pt x="119743" y="634335"/>
                </a:cubicBezTo>
                <a:cubicBezTo>
                  <a:pt x="131934" y="641649"/>
                  <a:pt x="186460" y="653261"/>
                  <a:pt x="195943" y="656106"/>
                </a:cubicBezTo>
                <a:cubicBezTo>
                  <a:pt x="217924" y="662700"/>
                  <a:pt x="261257" y="677877"/>
                  <a:pt x="261257" y="677877"/>
                </a:cubicBezTo>
                <a:cubicBezTo>
                  <a:pt x="268514" y="685134"/>
                  <a:pt x="274228" y="694368"/>
                  <a:pt x="283029" y="699649"/>
                </a:cubicBezTo>
                <a:cubicBezTo>
                  <a:pt x="292868" y="705553"/>
                  <a:pt x="304268" y="709393"/>
                  <a:pt x="315686" y="710535"/>
                </a:cubicBezTo>
                <a:cubicBezTo>
                  <a:pt x="377172" y="716683"/>
                  <a:pt x="439057" y="717792"/>
                  <a:pt x="500743" y="721420"/>
                </a:cubicBezTo>
                <a:cubicBezTo>
                  <a:pt x="616857" y="717792"/>
                  <a:pt x="733275" y="719678"/>
                  <a:pt x="849086" y="710535"/>
                </a:cubicBezTo>
                <a:cubicBezTo>
                  <a:pt x="871964" y="708729"/>
                  <a:pt x="914400" y="688763"/>
                  <a:pt x="914400" y="688763"/>
                </a:cubicBezTo>
                <a:cubicBezTo>
                  <a:pt x="924076" y="717791"/>
                  <a:pt x="923991" y="743192"/>
                  <a:pt x="968829" y="743192"/>
                </a:cubicBezTo>
                <a:cubicBezTo>
                  <a:pt x="979092" y="743192"/>
                  <a:pt x="983343" y="728677"/>
                  <a:pt x="990600" y="721420"/>
                </a:cubicBezTo>
                <a:cubicBezTo>
                  <a:pt x="994229" y="699649"/>
                  <a:pt x="991615" y="675847"/>
                  <a:pt x="1001486" y="656106"/>
                </a:cubicBezTo>
                <a:cubicBezTo>
                  <a:pt x="1009927" y="639225"/>
                  <a:pt x="1051345" y="628601"/>
                  <a:pt x="1066800" y="623449"/>
                </a:cubicBezTo>
                <a:cubicBezTo>
                  <a:pt x="1070429" y="590792"/>
                  <a:pt x="1072284" y="557888"/>
                  <a:pt x="1077686" y="525477"/>
                </a:cubicBezTo>
                <a:cubicBezTo>
                  <a:pt x="1079572" y="514159"/>
                  <a:pt x="1092833" y="503474"/>
                  <a:pt x="1088571" y="492820"/>
                </a:cubicBezTo>
                <a:cubicBezTo>
                  <a:pt x="1083712" y="480673"/>
                  <a:pt x="1066800" y="478306"/>
                  <a:pt x="1055914" y="471049"/>
                </a:cubicBezTo>
                <a:cubicBezTo>
                  <a:pt x="1059543" y="452906"/>
                  <a:pt x="1063490" y="434824"/>
                  <a:pt x="1066800" y="416620"/>
                </a:cubicBezTo>
                <a:cubicBezTo>
                  <a:pt x="1070748" y="394904"/>
                  <a:pt x="1072333" y="372719"/>
                  <a:pt x="1077686" y="351306"/>
                </a:cubicBezTo>
                <a:cubicBezTo>
                  <a:pt x="1083252" y="329042"/>
                  <a:pt x="1093891" y="308256"/>
                  <a:pt x="1099457" y="285992"/>
                </a:cubicBezTo>
                <a:lnTo>
                  <a:pt x="1110343" y="242449"/>
                </a:lnTo>
                <a:cubicBezTo>
                  <a:pt x="1106714" y="206163"/>
                  <a:pt x="1108301" y="168970"/>
                  <a:pt x="1099457" y="133592"/>
                </a:cubicBezTo>
                <a:cubicBezTo>
                  <a:pt x="1096968" y="123635"/>
                  <a:pt x="1082966" y="120621"/>
                  <a:pt x="1077686" y="111820"/>
                </a:cubicBezTo>
                <a:cubicBezTo>
                  <a:pt x="1048658" y="63439"/>
                  <a:pt x="1092199" y="87630"/>
                  <a:pt x="1034143" y="68277"/>
                </a:cubicBezTo>
                <a:cubicBezTo>
                  <a:pt x="997938" y="32073"/>
                  <a:pt x="1029173" y="56816"/>
                  <a:pt x="979714" y="35620"/>
                </a:cubicBezTo>
                <a:cubicBezTo>
                  <a:pt x="896601" y="0"/>
                  <a:pt x="978516" y="19898"/>
                  <a:pt x="859971" y="2963"/>
                </a:cubicBezTo>
                <a:cubicBezTo>
                  <a:pt x="801914" y="6592"/>
                  <a:pt x="742585" y="1230"/>
                  <a:pt x="685800" y="13849"/>
                </a:cubicBezTo>
                <a:cubicBezTo>
                  <a:pt x="673029" y="16687"/>
                  <a:pt x="667202" y="33814"/>
                  <a:pt x="664029" y="46506"/>
                </a:cubicBezTo>
                <a:cubicBezTo>
                  <a:pt x="656060" y="78383"/>
                  <a:pt x="657486" y="111907"/>
                  <a:pt x="653143" y="144477"/>
                </a:cubicBezTo>
                <a:cubicBezTo>
                  <a:pt x="650226" y="166355"/>
                  <a:pt x="653208" y="190628"/>
                  <a:pt x="642257" y="209792"/>
                </a:cubicBezTo>
                <a:cubicBezTo>
                  <a:pt x="636564" y="219755"/>
                  <a:pt x="620486" y="217049"/>
                  <a:pt x="609600" y="220677"/>
                </a:cubicBezTo>
                <a:cubicBezTo>
                  <a:pt x="555172" y="202535"/>
                  <a:pt x="587828" y="206163"/>
                  <a:pt x="511629" y="231563"/>
                </a:cubicBezTo>
                <a:lnTo>
                  <a:pt x="478971" y="242449"/>
                </a:lnTo>
                <a:cubicBezTo>
                  <a:pt x="471714" y="235192"/>
                  <a:pt x="463611" y="228691"/>
                  <a:pt x="457200" y="220677"/>
                </a:cubicBezTo>
                <a:cubicBezTo>
                  <a:pt x="449027" y="210461"/>
                  <a:pt x="448258" y="190586"/>
                  <a:pt x="435429" y="188020"/>
                </a:cubicBezTo>
                <a:cubicBezTo>
                  <a:pt x="422600" y="185454"/>
                  <a:pt x="413657" y="202535"/>
                  <a:pt x="402771" y="209792"/>
                </a:cubicBezTo>
                <a:cubicBezTo>
                  <a:pt x="399143" y="227935"/>
                  <a:pt x="402149" y="248825"/>
                  <a:pt x="391886" y="264220"/>
                </a:cubicBezTo>
                <a:cubicBezTo>
                  <a:pt x="385521" y="273767"/>
                  <a:pt x="370603" y="273589"/>
                  <a:pt x="359229" y="275106"/>
                </a:cubicBezTo>
                <a:cubicBezTo>
                  <a:pt x="315918" y="280881"/>
                  <a:pt x="272097" y="281849"/>
                  <a:pt x="228600" y="285992"/>
                </a:cubicBezTo>
                <a:cubicBezTo>
                  <a:pt x="195890" y="289107"/>
                  <a:pt x="163286" y="293249"/>
                  <a:pt x="130629" y="296877"/>
                </a:cubicBezTo>
                <a:cubicBezTo>
                  <a:pt x="127000" y="307763"/>
                  <a:pt x="127857" y="321421"/>
                  <a:pt x="119743" y="329535"/>
                </a:cubicBezTo>
                <a:cubicBezTo>
                  <a:pt x="111629" y="337649"/>
                  <a:pt x="98338" y="338170"/>
                  <a:pt x="87086" y="340420"/>
                </a:cubicBezTo>
                <a:cubicBezTo>
                  <a:pt x="61926" y="345452"/>
                  <a:pt x="36286" y="347677"/>
                  <a:pt x="10886" y="351306"/>
                </a:cubicBezTo>
                <a:cubicBezTo>
                  <a:pt x="7257" y="373077"/>
                  <a:pt x="0" y="394548"/>
                  <a:pt x="0" y="416620"/>
                </a:cubicBezTo>
                <a:cubicBezTo>
                  <a:pt x="0" y="451307"/>
                  <a:pt x="15412" y="448056"/>
                  <a:pt x="32657" y="471049"/>
                </a:cubicBezTo>
                <a:cubicBezTo>
                  <a:pt x="37525" y="477540"/>
                  <a:pt x="23585" y="471049"/>
                  <a:pt x="21771" y="47104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38" name="Szabadkézi sokszög 37"/>
          <p:cNvSpPr/>
          <p:nvPr/>
        </p:nvSpPr>
        <p:spPr>
          <a:xfrm>
            <a:off x="2613025" y="1135063"/>
            <a:ext cx="4360863" cy="2070100"/>
          </a:xfrm>
          <a:custGeom>
            <a:avLst/>
            <a:gdLst>
              <a:gd name="connsiteX0" fmla="*/ 4360985 w 4360985"/>
              <a:gd name="connsiteY0" fmla="*/ 2069960 h 2069960"/>
              <a:gd name="connsiteX1" fmla="*/ 4280598 w 4360985"/>
              <a:gd name="connsiteY1" fmla="*/ 1989573 h 2069960"/>
              <a:gd name="connsiteX2" fmla="*/ 4260502 w 4360985"/>
              <a:gd name="connsiteY2" fmla="*/ 1959428 h 2069960"/>
              <a:gd name="connsiteX3" fmla="*/ 4200211 w 4360985"/>
              <a:gd name="connsiteY3" fmla="*/ 1939332 h 2069960"/>
              <a:gd name="connsiteX4" fmla="*/ 4170066 w 4360985"/>
              <a:gd name="connsiteY4" fmla="*/ 1919235 h 2069960"/>
              <a:gd name="connsiteX5" fmla="*/ 4099728 w 4360985"/>
              <a:gd name="connsiteY5" fmla="*/ 1899138 h 2069960"/>
              <a:gd name="connsiteX6" fmla="*/ 4019341 w 4360985"/>
              <a:gd name="connsiteY6" fmla="*/ 1838848 h 2069960"/>
              <a:gd name="connsiteX7" fmla="*/ 3838471 w 4360985"/>
              <a:gd name="connsiteY7" fmla="*/ 1798655 h 2069960"/>
              <a:gd name="connsiteX8" fmla="*/ 3808326 w 4360985"/>
              <a:gd name="connsiteY8" fmla="*/ 1758461 h 2069960"/>
              <a:gd name="connsiteX9" fmla="*/ 3788229 w 4360985"/>
              <a:gd name="connsiteY9" fmla="*/ 1718268 h 2069960"/>
              <a:gd name="connsiteX10" fmla="*/ 3758084 w 4360985"/>
              <a:gd name="connsiteY10" fmla="*/ 1708220 h 2069960"/>
              <a:gd name="connsiteX11" fmla="*/ 3506875 w 4360985"/>
              <a:gd name="connsiteY11" fmla="*/ 1698171 h 2069960"/>
              <a:gd name="connsiteX12" fmla="*/ 3466682 w 4360985"/>
              <a:gd name="connsiteY12" fmla="*/ 1637881 h 2069960"/>
              <a:gd name="connsiteX13" fmla="*/ 3406392 w 4360985"/>
              <a:gd name="connsiteY13" fmla="*/ 1617784 h 2069960"/>
              <a:gd name="connsiteX14" fmla="*/ 3326005 w 4360985"/>
              <a:gd name="connsiteY14" fmla="*/ 1577591 h 2069960"/>
              <a:gd name="connsiteX15" fmla="*/ 3265715 w 4360985"/>
              <a:gd name="connsiteY15" fmla="*/ 1537398 h 2069960"/>
              <a:gd name="connsiteX16" fmla="*/ 3245618 w 4360985"/>
              <a:gd name="connsiteY16" fmla="*/ 1507252 h 2069960"/>
              <a:gd name="connsiteX17" fmla="*/ 3195376 w 4360985"/>
              <a:gd name="connsiteY17" fmla="*/ 1487156 h 2069960"/>
              <a:gd name="connsiteX18" fmla="*/ 3094893 w 4360985"/>
              <a:gd name="connsiteY18" fmla="*/ 1436914 h 2069960"/>
              <a:gd name="connsiteX19" fmla="*/ 2793442 w 4360985"/>
              <a:gd name="connsiteY19" fmla="*/ 1245995 h 2069960"/>
              <a:gd name="connsiteX20" fmla="*/ 2692959 w 4360985"/>
              <a:gd name="connsiteY20" fmla="*/ 1185705 h 2069960"/>
              <a:gd name="connsiteX21" fmla="*/ 2632669 w 4360985"/>
              <a:gd name="connsiteY21" fmla="*/ 1115367 h 2069960"/>
              <a:gd name="connsiteX22" fmla="*/ 2582427 w 4360985"/>
              <a:gd name="connsiteY22" fmla="*/ 1065125 h 2069960"/>
              <a:gd name="connsiteX23" fmla="*/ 2461847 w 4360985"/>
              <a:gd name="connsiteY23" fmla="*/ 1034980 h 2069960"/>
              <a:gd name="connsiteX24" fmla="*/ 2391508 w 4360985"/>
              <a:gd name="connsiteY24" fmla="*/ 1014883 h 2069960"/>
              <a:gd name="connsiteX25" fmla="*/ 2371411 w 4360985"/>
              <a:gd name="connsiteY25" fmla="*/ 984738 h 2069960"/>
              <a:gd name="connsiteX26" fmla="*/ 2341266 w 4360985"/>
              <a:gd name="connsiteY26" fmla="*/ 974690 h 2069960"/>
              <a:gd name="connsiteX27" fmla="*/ 2291025 w 4360985"/>
              <a:gd name="connsiteY27" fmla="*/ 954593 h 2069960"/>
              <a:gd name="connsiteX28" fmla="*/ 2210638 w 4360985"/>
              <a:gd name="connsiteY28" fmla="*/ 864158 h 2069960"/>
              <a:gd name="connsiteX29" fmla="*/ 2140299 w 4360985"/>
              <a:gd name="connsiteY29" fmla="*/ 813916 h 2069960"/>
              <a:gd name="connsiteX30" fmla="*/ 2130251 w 4360985"/>
              <a:gd name="connsiteY30" fmla="*/ 783771 h 2069960"/>
              <a:gd name="connsiteX31" fmla="*/ 2080009 w 4360985"/>
              <a:gd name="connsiteY31" fmla="*/ 773723 h 2069960"/>
              <a:gd name="connsiteX32" fmla="*/ 2049864 w 4360985"/>
              <a:gd name="connsiteY32" fmla="*/ 763674 h 2069960"/>
              <a:gd name="connsiteX33" fmla="*/ 1959429 w 4360985"/>
              <a:gd name="connsiteY33" fmla="*/ 713433 h 2069960"/>
              <a:gd name="connsiteX34" fmla="*/ 1868994 w 4360985"/>
              <a:gd name="connsiteY34" fmla="*/ 683288 h 2069960"/>
              <a:gd name="connsiteX35" fmla="*/ 1838849 w 4360985"/>
              <a:gd name="connsiteY35" fmla="*/ 673239 h 2069960"/>
              <a:gd name="connsiteX36" fmla="*/ 1748414 w 4360985"/>
              <a:gd name="connsiteY36" fmla="*/ 643094 h 2069960"/>
              <a:gd name="connsiteX37" fmla="*/ 1657978 w 4360985"/>
              <a:gd name="connsiteY37" fmla="*/ 592852 h 2069960"/>
              <a:gd name="connsiteX38" fmla="*/ 1627833 w 4360985"/>
              <a:gd name="connsiteY38" fmla="*/ 582804 h 2069960"/>
              <a:gd name="connsiteX39" fmla="*/ 1577592 w 4360985"/>
              <a:gd name="connsiteY39" fmla="*/ 522514 h 2069960"/>
              <a:gd name="connsiteX40" fmla="*/ 1537398 w 4360985"/>
              <a:gd name="connsiteY40" fmla="*/ 502417 h 2069960"/>
              <a:gd name="connsiteX41" fmla="*/ 1507253 w 4360985"/>
              <a:gd name="connsiteY41" fmla="*/ 482321 h 2069960"/>
              <a:gd name="connsiteX42" fmla="*/ 1467060 w 4360985"/>
              <a:gd name="connsiteY42" fmla="*/ 452176 h 2069960"/>
              <a:gd name="connsiteX43" fmla="*/ 1346480 w 4360985"/>
              <a:gd name="connsiteY43" fmla="*/ 401934 h 2069960"/>
              <a:gd name="connsiteX44" fmla="*/ 1256044 w 4360985"/>
              <a:gd name="connsiteY44" fmla="*/ 351692 h 2069960"/>
              <a:gd name="connsiteX45" fmla="*/ 1235948 w 4360985"/>
              <a:gd name="connsiteY45" fmla="*/ 321547 h 2069960"/>
              <a:gd name="connsiteX46" fmla="*/ 1205803 w 4360985"/>
              <a:gd name="connsiteY46" fmla="*/ 301450 h 2069960"/>
              <a:gd name="connsiteX47" fmla="*/ 1165609 w 4360985"/>
              <a:gd name="connsiteY47" fmla="*/ 291402 h 2069960"/>
              <a:gd name="connsiteX48" fmla="*/ 934497 w 4360985"/>
              <a:gd name="connsiteY48" fmla="*/ 281354 h 2069960"/>
              <a:gd name="connsiteX49" fmla="*/ 813917 w 4360985"/>
              <a:gd name="connsiteY49" fmla="*/ 231112 h 2069960"/>
              <a:gd name="connsiteX50" fmla="*/ 643095 w 4360985"/>
              <a:gd name="connsiteY50" fmla="*/ 180870 h 2069960"/>
              <a:gd name="connsiteX51" fmla="*/ 542611 w 4360985"/>
              <a:gd name="connsiteY51" fmla="*/ 150725 h 2069960"/>
              <a:gd name="connsiteX52" fmla="*/ 462225 w 4360985"/>
              <a:gd name="connsiteY52" fmla="*/ 110532 h 2069960"/>
              <a:gd name="connsiteX53" fmla="*/ 422031 w 4360985"/>
              <a:gd name="connsiteY53" fmla="*/ 130628 h 2069960"/>
              <a:gd name="connsiteX54" fmla="*/ 281354 w 4360985"/>
              <a:gd name="connsiteY54" fmla="*/ 110532 h 2069960"/>
              <a:gd name="connsiteX55" fmla="*/ 221064 w 4360985"/>
              <a:gd name="connsiteY55" fmla="*/ 70338 h 2069960"/>
              <a:gd name="connsiteX56" fmla="*/ 160774 w 4360985"/>
              <a:gd name="connsiteY56" fmla="*/ 50241 h 2069960"/>
              <a:gd name="connsiteX57" fmla="*/ 130629 w 4360985"/>
              <a:gd name="connsiteY57" fmla="*/ 40193 h 2069960"/>
              <a:gd name="connsiteX58" fmla="*/ 20097 w 4360985"/>
              <a:gd name="connsiteY58" fmla="*/ 10048 h 2069960"/>
              <a:gd name="connsiteX59" fmla="*/ 0 w 4360985"/>
              <a:gd name="connsiteY59" fmla="*/ 0 h 206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360985" h="2069960">
                <a:moveTo>
                  <a:pt x="4360985" y="2069960"/>
                </a:moveTo>
                <a:cubicBezTo>
                  <a:pt x="4312483" y="1997206"/>
                  <a:pt x="4342395" y="2020472"/>
                  <a:pt x="4280598" y="1989573"/>
                </a:cubicBezTo>
                <a:cubicBezTo>
                  <a:pt x="4273899" y="1979525"/>
                  <a:pt x="4270743" y="1965828"/>
                  <a:pt x="4260502" y="1959428"/>
                </a:cubicBezTo>
                <a:cubicBezTo>
                  <a:pt x="4242538" y="1948201"/>
                  <a:pt x="4200211" y="1939332"/>
                  <a:pt x="4200211" y="1939332"/>
                </a:cubicBezTo>
                <a:cubicBezTo>
                  <a:pt x="4190163" y="1932633"/>
                  <a:pt x="4180868" y="1924636"/>
                  <a:pt x="4170066" y="1919235"/>
                </a:cubicBezTo>
                <a:cubicBezTo>
                  <a:pt x="4155655" y="1912029"/>
                  <a:pt x="4112600" y="1902356"/>
                  <a:pt x="4099728" y="1899138"/>
                </a:cubicBezTo>
                <a:cubicBezTo>
                  <a:pt x="4093325" y="1894016"/>
                  <a:pt x="4037335" y="1846845"/>
                  <a:pt x="4019341" y="1838848"/>
                </a:cubicBezTo>
                <a:cubicBezTo>
                  <a:pt x="3959972" y="1812461"/>
                  <a:pt x="3903818" y="1809546"/>
                  <a:pt x="3838471" y="1798655"/>
                </a:cubicBezTo>
                <a:cubicBezTo>
                  <a:pt x="3828423" y="1785257"/>
                  <a:pt x="3817202" y="1772663"/>
                  <a:pt x="3808326" y="1758461"/>
                </a:cubicBezTo>
                <a:cubicBezTo>
                  <a:pt x="3800387" y="1745759"/>
                  <a:pt x="3798821" y="1728860"/>
                  <a:pt x="3788229" y="1718268"/>
                </a:cubicBezTo>
                <a:cubicBezTo>
                  <a:pt x="3780739" y="1710779"/>
                  <a:pt x="3768649" y="1708975"/>
                  <a:pt x="3758084" y="1708220"/>
                </a:cubicBezTo>
                <a:cubicBezTo>
                  <a:pt x="3674494" y="1702249"/>
                  <a:pt x="3590611" y="1701521"/>
                  <a:pt x="3506875" y="1698171"/>
                </a:cubicBezTo>
                <a:cubicBezTo>
                  <a:pt x="3493477" y="1678074"/>
                  <a:pt x="3489596" y="1645519"/>
                  <a:pt x="3466682" y="1637881"/>
                </a:cubicBezTo>
                <a:cubicBezTo>
                  <a:pt x="3446585" y="1631182"/>
                  <a:pt x="3424018" y="1629534"/>
                  <a:pt x="3406392" y="1617784"/>
                </a:cubicBezTo>
                <a:cubicBezTo>
                  <a:pt x="3361239" y="1587683"/>
                  <a:pt x="3387460" y="1602173"/>
                  <a:pt x="3326005" y="1577591"/>
                </a:cubicBezTo>
                <a:cubicBezTo>
                  <a:pt x="3275549" y="1501908"/>
                  <a:pt x="3343581" y="1589309"/>
                  <a:pt x="3265715" y="1537398"/>
                </a:cubicBezTo>
                <a:cubicBezTo>
                  <a:pt x="3255666" y="1530699"/>
                  <a:pt x="3255445" y="1514272"/>
                  <a:pt x="3245618" y="1507252"/>
                </a:cubicBezTo>
                <a:cubicBezTo>
                  <a:pt x="3230940" y="1496768"/>
                  <a:pt x="3211721" y="1494784"/>
                  <a:pt x="3195376" y="1487156"/>
                </a:cubicBezTo>
                <a:cubicBezTo>
                  <a:pt x="3161441" y="1471320"/>
                  <a:pt x="3127277" y="1455718"/>
                  <a:pt x="3094893" y="1436914"/>
                </a:cubicBezTo>
                <a:cubicBezTo>
                  <a:pt x="2784872" y="1256901"/>
                  <a:pt x="2982577" y="1365449"/>
                  <a:pt x="2793442" y="1245995"/>
                </a:cubicBezTo>
                <a:cubicBezTo>
                  <a:pt x="2760417" y="1225137"/>
                  <a:pt x="2720579" y="1213325"/>
                  <a:pt x="2692959" y="1185705"/>
                </a:cubicBezTo>
                <a:cubicBezTo>
                  <a:pt x="2656441" y="1149187"/>
                  <a:pt x="2664895" y="1160483"/>
                  <a:pt x="2632669" y="1115367"/>
                </a:cubicBezTo>
                <a:cubicBezTo>
                  <a:pt x="2612417" y="1087014"/>
                  <a:pt x="2616077" y="1080081"/>
                  <a:pt x="2582427" y="1065125"/>
                </a:cubicBezTo>
                <a:cubicBezTo>
                  <a:pt x="2527488" y="1040707"/>
                  <a:pt x="2519297" y="1046470"/>
                  <a:pt x="2461847" y="1034980"/>
                </a:cubicBezTo>
                <a:cubicBezTo>
                  <a:pt x="2430297" y="1028670"/>
                  <a:pt x="2420243" y="1024462"/>
                  <a:pt x="2391508" y="1014883"/>
                </a:cubicBezTo>
                <a:cubicBezTo>
                  <a:pt x="2384809" y="1004835"/>
                  <a:pt x="2380841" y="992282"/>
                  <a:pt x="2371411" y="984738"/>
                </a:cubicBezTo>
                <a:cubicBezTo>
                  <a:pt x="2363140" y="978121"/>
                  <a:pt x="2351183" y="978409"/>
                  <a:pt x="2341266" y="974690"/>
                </a:cubicBezTo>
                <a:cubicBezTo>
                  <a:pt x="2324377" y="968357"/>
                  <a:pt x="2307772" y="961292"/>
                  <a:pt x="2291025" y="954593"/>
                </a:cubicBezTo>
                <a:cubicBezTo>
                  <a:pt x="2268999" y="928162"/>
                  <a:pt x="2239012" y="888478"/>
                  <a:pt x="2210638" y="864158"/>
                </a:cubicBezTo>
                <a:cubicBezTo>
                  <a:pt x="2188830" y="845466"/>
                  <a:pt x="2164153" y="829819"/>
                  <a:pt x="2140299" y="813916"/>
                </a:cubicBezTo>
                <a:cubicBezTo>
                  <a:pt x="2136950" y="803868"/>
                  <a:pt x="2139064" y="789646"/>
                  <a:pt x="2130251" y="783771"/>
                </a:cubicBezTo>
                <a:cubicBezTo>
                  <a:pt x="2116040" y="774297"/>
                  <a:pt x="2096578" y="777865"/>
                  <a:pt x="2080009" y="773723"/>
                </a:cubicBezTo>
                <a:cubicBezTo>
                  <a:pt x="2069733" y="771154"/>
                  <a:pt x="2059338" y="768411"/>
                  <a:pt x="2049864" y="763674"/>
                </a:cubicBezTo>
                <a:cubicBezTo>
                  <a:pt x="2007284" y="742384"/>
                  <a:pt x="2001363" y="729561"/>
                  <a:pt x="1959429" y="713433"/>
                </a:cubicBezTo>
                <a:cubicBezTo>
                  <a:pt x="1929771" y="702026"/>
                  <a:pt x="1899139" y="693336"/>
                  <a:pt x="1868994" y="683288"/>
                </a:cubicBezTo>
                <a:lnTo>
                  <a:pt x="1838849" y="673239"/>
                </a:lnTo>
                <a:cubicBezTo>
                  <a:pt x="1808704" y="663191"/>
                  <a:pt x="1774853" y="660720"/>
                  <a:pt x="1748414" y="643094"/>
                </a:cubicBezTo>
                <a:cubicBezTo>
                  <a:pt x="1709128" y="616904"/>
                  <a:pt x="1711294" y="616548"/>
                  <a:pt x="1657978" y="592852"/>
                </a:cubicBezTo>
                <a:cubicBezTo>
                  <a:pt x="1648299" y="588550"/>
                  <a:pt x="1637881" y="586153"/>
                  <a:pt x="1627833" y="582804"/>
                </a:cubicBezTo>
                <a:cubicBezTo>
                  <a:pt x="1611808" y="558766"/>
                  <a:pt x="1602210" y="540098"/>
                  <a:pt x="1577592" y="522514"/>
                </a:cubicBezTo>
                <a:cubicBezTo>
                  <a:pt x="1565403" y="513807"/>
                  <a:pt x="1550404" y="509849"/>
                  <a:pt x="1537398" y="502417"/>
                </a:cubicBezTo>
                <a:cubicBezTo>
                  <a:pt x="1526913" y="496425"/>
                  <a:pt x="1517080" y="489340"/>
                  <a:pt x="1507253" y="482321"/>
                </a:cubicBezTo>
                <a:cubicBezTo>
                  <a:pt x="1493625" y="472587"/>
                  <a:pt x="1481526" y="460614"/>
                  <a:pt x="1467060" y="452176"/>
                </a:cubicBezTo>
                <a:cubicBezTo>
                  <a:pt x="1397505" y="411602"/>
                  <a:pt x="1405050" y="416576"/>
                  <a:pt x="1346480" y="401934"/>
                </a:cubicBezTo>
                <a:cubicBezTo>
                  <a:pt x="1277376" y="355865"/>
                  <a:pt x="1309103" y="369378"/>
                  <a:pt x="1256044" y="351692"/>
                </a:cubicBezTo>
                <a:cubicBezTo>
                  <a:pt x="1249345" y="341644"/>
                  <a:pt x="1244487" y="330086"/>
                  <a:pt x="1235948" y="321547"/>
                </a:cubicBezTo>
                <a:cubicBezTo>
                  <a:pt x="1227409" y="313007"/>
                  <a:pt x="1216903" y="306207"/>
                  <a:pt x="1205803" y="301450"/>
                </a:cubicBezTo>
                <a:cubicBezTo>
                  <a:pt x="1193109" y="296010"/>
                  <a:pt x="1179382" y="292422"/>
                  <a:pt x="1165609" y="291402"/>
                </a:cubicBezTo>
                <a:cubicBezTo>
                  <a:pt x="1088710" y="285706"/>
                  <a:pt x="1011534" y="284703"/>
                  <a:pt x="934497" y="281354"/>
                </a:cubicBezTo>
                <a:cubicBezTo>
                  <a:pt x="772697" y="184275"/>
                  <a:pt x="1016211" y="324480"/>
                  <a:pt x="813917" y="231112"/>
                </a:cubicBezTo>
                <a:cubicBezTo>
                  <a:pt x="672441" y="165814"/>
                  <a:pt x="854885" y="200123"/>
                  <a:pt x="643095" y="180870"/>
                </a:cubicBezTo>
                <a:cubicBezTo>
                  <a:pt x="558924" y="138783"/>
                  <a:pt x="652709" y="180752"/>
                  <a:pt x="542611" y="150725"/>
                </a:cubicBezTo>
                <a:cubicBezTo>
                  <a:pt x="501015" y="139381"/>
                  <a:pt x="494083" y="131770"/>
                  <a:pt x="462225" y="110532"/>
                </a:cubicBezTo>
                <a:cubicBezTo>
                  <a:pt x="448827" y="117231"/>
                  <a:pt x="436977" y="129632"/>
                  <a:pt x="422031" y="130628"/>
                </a:cubicBezTo>
                <a:cubicBezTo>
                  <a:pt x="348649" y="135520"/>
                  <a:pt x="332941" y="127727"/>
                  <a:pt x="281354" y="110532"/>
                </a:cubicBezTo>
                <a:cubicBezTo>
                  <a:pt x="261257" y="97134"/>
                  <a:pt x="243978" y="77976"/>
                  <a:pt x="221064" y="70338"/>
                </a:cubicBezTo>
                <a:lnTo>
                  <a:pt x="160774" y="50241"/>
                </a:lnTo>
                <a:cubicBezTo>
                  <a:pt x="150726" y="46892"/>
                  <a:pt x="140905" y="42762"/>
                  <a:pt x="130629" y="40193"/>
                </a:cubicBezTo>
                <a:cubicBezTo>
                  <a:pt x="105276" y="33855"/>
                  <a:pt x="51400" y="22569"/>
                  <a:pt x="20097" y="10048"/>
                </a:cubicBezTo>
                <a:cubicBezTo>
                  <a:pt x="13143" y="7267"/>
                  <a:pt x="6699" y="3349"/>
                  <a:pt x="0" y="0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60000">
            <a:off x="4718464" y="1891208"/>
            <a:ext cx="855637" cy="21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027" name="Picture 3" descr="E:\fül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5" y="928688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szemek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0" y="928688"/>
            <a:ext cx="482600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E:\kém 1.jpg"/>
          <p:cNvPicPr>
            <a:picLocks noChangeAspect="1" noChangeArrowheads="1"/>
          </p:cNvPicPr>
          <p:nvPr/>
        </p:nvPicPr>
        <p:blipFill>
          <a:blip r:embed="rId6" cstate="print"/>
          <a:srcRect l="8042" r="40208"/>
          <a:stretch>
            <a:fillRect/>
          </a:stretch>
        </p:blipFill>
        <p:spPr bwMode="auto">
          <a:xfrm>
            <a:off x="3357554" y="357166"/>
            <a:ext cx="492079" cy="8858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188" y="2071688"/>
            <a:ext cx="315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Szövegdoboz 39"/>
          <p:cNvSpPr txBox="1"/>
          <p:nvPr/>
        </p:nvSpPr>
        <p:spPr>
          <a:xfrm>
            <a:off x="0" y="4143380"/>
            <a:ext cx="357158" cy="36933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1.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428625" y="4143375"/>
            <a:ext cx="1571625" cy="369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err="1">
                <a:latin typeface="+mn-lt"/>
                <a:cs typeface="+mn-cs"/>
              </a:rPr>
              <a:t>szatrapiák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0" y="4572008"/>
            <a:ext cx="357158" cy="36933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2.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0" y="4929198"/>
            <a:ext cx="357158" cy="36933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3.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0" y="5286388"/>
            <a:ext cx="357158" cy="36933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4.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428625" y="4500563"/>
            <a:ext cx="1571625" cy="369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út, posta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428625" y="4929188"/>
            <a:ext cx="1571625" cy="369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 err="1">
                <a:latin typeface="+mn-lt"/>
                <a:cs typeface="+mn-cs"/>
              </a:rPr>
              <a:t>dareikosz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428625" y="5286375"/>
            <a:ext cx="1571625" cy="646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A király szemei és fülei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5178" name="Szövegdoboz 47"/>
          <p:cNvSpPr txBox="1">
            <a:spLocks noChangeArrowheads="1"/>
          </p:cNvSpPr>
          <p:nvPr/>
        </p:nvSpPr>
        <p:spPr bwMode="auto">
          <a:xfrm>
            <a:off x="5219700" y="5287963"/>
            <a:ext cx="3924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1">
                <a:latin typeface="Calibri" pitchFamily="34" charset="0"/>
              </a:rPr>
              <a:t>Kattints a domború alakzatokra, a megjelenő számokra, majd a térképen felbukkanó sablonokra!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8" grpId="0" animBg="1"/>
      <p:bldP spid="41" grpId="0" animBg="1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ideast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0"/>
            <a:ext cx="7072312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zövegdoboz 2"/>
          <p:cNvSpPr txBox="1">
            <a:spLocks noChangeArrowheads="1"/>
          </p:cNvSpPr>
          <p:nvPr/>
        </p:nvSpPr>
        <p:spPr bwMode="auto">
          <a:xfrm>
            <a:off x="0" y="0"/>
            <a:ext cx="29876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b="1">
                <a:solidFill>
                  <a:srgbClr val="C00000"/>
                </a:solidFill>
                <a:latin typeface="Calibri" pitchFamily="34" charset="0"/>
              </a:rPr>
              <a:t>Helyezd  a következő ókori földrajzi helyeket a térkép megfelelő pontjára! Kattints a számra a megoldásért!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23850" y="1628775"/>
            <a:ext cx="92868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Ninive </a:t>
            </a:r>
            <a:r>
              <a:rPr lang="hu-HU" dirty="0">
                <a:latin typeface="+mn-lt"/>
                <a:cs typeface="+mn-cs"/>
              </a:rPr>
              <a:t> 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0" y="1628800"/>
            <a:ext cx="3593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1.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2060848"/>
            <a:ext cx="3593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2.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23850" y="1989138"/>
            <a:ext cx="150018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Jeruzsálem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0" y="2492896"/>
            <a:ext cx="3593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3.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68313" y="2492375"/>
            <a:ext cx="9286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Türosz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0" y="2924944"/>
            <a:ext cx="357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4.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23850" y="2852738"/>
            <a:ext cx="142875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Perszepolisz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0" y="3356992"/>
            <a:ext cx="357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5.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23850" y="3284538"/>
            <a:ext cx="1357313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err="1">
                <a:latin typeface="+mn-lt"/>
                <a:cs typeface="+mn-cs"/>
              </a:rPr>
              <a:t>Sínai</a:t>
            </a:r>
            <a:r>
              <a:rPr lang="hu-HU" sz="2000" dirty="0">
                <a:latin typeface="+mn-lt"/>
                <a:cs typeface="+mn-cs"/>
              </a:rPr>
              <a:t> hegy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0" y="3789040"/>
            <a:ext cx="357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6.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323850" y="3716338"/>
            <a:ext cx="85725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 err="1">
                <a:latin typeface="+mn-lt"/>
                <a:cs typeface="+mn-cs"/>
              </a:rPr>
              <a:t>Kádes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0" y="4221088"/>
            <a:ext cx="357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7.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95288" y="4149725"/>
            <a:ext cx="785812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Tigris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0" y="4581128"/>
            <a:ext cx="357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8.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23850" y="4581525"/>
            <a:ext cx="1214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Eufrátesz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0" y="4941168"/>
            <a:ext cx="35715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9.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95288" y="4941888"/>
            <a:ext cx="714375" cy="368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Nílus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2" name="Szabadkézi sokszög 21"/>
          <p:cNvSpPr/>
          <p:nvPr/>
        </p:nvSpPr>
        <p:spPr>
          <a:xfrm>
            <a:off x="4616450" y="1376363"/>
            <a:ext cx="1563688" cy="1697037"/>
          </a:xfrm>
          <a:custGeom>
            <a:avLst/>
            <a:gdLst>
              <a:gd name="connsiteX0" fmla="*/ 1564396 w 1564396"/>
              <a:gd name="connsiteY0" fmla="*/ 1696598 h 1696598"/>
              <a:gd name="connsiteX1" fmla="*/ 1509311 w 1564396"/>
              <a:gd name="connsiteY1" fmla="*/ 1685581 h 1696598"/>
              <a:gd name="connsiteX2" fmla="*/ 1498294 w 1564396"/>
              <a:gd name="connsiteY2" fmla="*/ 1652531 h 1696598"/>
              <a:gd name="connsiteX3" fmla="*/ 1465244 w 1564396"/>
              <a:gd name="connsiteY3" fmla="*/ 1597446 h 1696598"/>
              <a:gd name="connsiteX4" fmla="*/ 1432193 w 1564396"/>
              <a:gd name="connsiteY4" fmla="*/ 1531345 h 1696598"/>
              <a:gd name="connsiteX5" fmla="*/ 1399143 w 1564396"/>
              <a:gd name="connsiteY5" fmla="*/ 1509311 h 1696598"/>
              <a:gd name="connsiteX6" fmla="*/ 1333041 w 1564396"/>
              <a:gd name="connsiteY6" fmla="*/ 1487278 h 1696598"/>
              <a:gd name="connsiteX7" fmla="*/ 1244906 w 1564396"/>
              <a:gd name="connsiteY7" fmla="*/ 1498294 h 1696598"/>
              <a:gd name="connsiteX8" fmla="*/ 1178805 w 1564396"/>
              <a:gd name="connsiteY8" fmla="*/ 1520328 h 1696598"/>
              <a:gd name="connsiteX9" fmla="*/ 1145755 w 1564396"/>
              <a:gd name="connsiteY9" fmla="*/ 1498294 h 1696598"/>
              <a:gd name="connsiteX10" fmla="*/ 1123721 w 1564396"/>
              <a:gd name="connsiteY10" fmla="*/ 1465244 h 1696598"/>
              <a:gd name="connsiteX11" fmla="*/ 1090670 w 1564396"/>
              <a:gd name="connsiteY11" fmla="*/ 1454227 h 1696598"/>
              <a:gd name="connsiteX12" fmla="*/ 1013552 w 1564396"/>
              <a:gd name="connsiteY12" fmla="*/ 1410159 h 1696598"/>
              <a:gd name="connsiteX13" fmla="*/ 936434 w 1564396"/>
              <a:gd name="connsiteY13" fmla="*/ 1355075 h 1696598"/>
              <a:gd name="connsiteX14" fmla="*/ 903384 w 1564396"/>
              <a:gd name="connsiteY14" fmla="*/ 1333041 h 1696598"/>
              <a:gd name="connsiteX15" fmla="*/ 859316 w 1564396"/>
              <a:gd name="connsiteY15" fmla="*/ 1322025 h 1696598"/>
              <a:gd name="connsiteX16" fmla="*/ 826266 w 1564396"/>
              <a:gd name="connsiteY16" fmla="*/ 1299991 h 1696598"/>
              <a:gd name="connsiteX17" fmla="*/ 793215 w 1564396"/>
              <a:gd name="connsiteY17" fmla="*/ 1288974 h 1696598"/>
              <a:gd name="connsiteX18" fmla="*/ 782198 w 1564396"/>
              <a:gd name="connsiteY18" fmla="*/ 1255923 h 1696598"/>
              <a:gd name="connsiteX19" fmla="*/ 749147 w 1564396"/>
              <a:gd name="connsiteY19" fmla="*/ 1233890 h 1696598"/>
              <a:gd name="connsiteX20" fmla="*/ 716097 w 1564396"/>
              <a:gd name="connsiteY20" fmla="*/ 1200839 h 1696598"/>
              <a:gd name="connsiteX21" fmla="*/ 661013 w 1564396"/>
              <a:gd name="connsiteY21" fmla="*/ 1167788 h 1696598"/>
              <a:gd name="connsiteX22" fmla="*/ 583894 w 1564396"/>
              <a:gd name="connsiteY22" fmla="*/ 1123721 h 1696598"/>
              <a:gd name="connsiteX23" fmla="*/ 561861 w 1564396"/>
              <a:gd name="connsiteY23" fmla="*/ 1068637 h 1696598"/>
              <a:gd name="connsiteX24" fmla="*/ 528810 w 1564396"/>
              <a:gd name="connsiteY24" fmla="*/ 1057620 h 1696598"/>
              <a:gd name="connsiteX25" fmla="*/ 495760 w 1564396"/>
              <a:gd name="connsiteY25" fmla="*/ 1035586 h 1696598"/>
              <a:gd name="connsiteX26" fmla="*/ 418641 w 1564396"/>
              <a:gd name="connsiteY26" fmla="*/ 936434 h 1696598"/>
              <a:gd name="connsiteX27" fmla="*/ 385591 w 1564396"/>
              <a:gd name="connsiteY27" fmla="*/ 903384 h 1696598"/>
              <a:gd name="connsiteX28" fmla="*/ 319490 w 1564396"/>
              <a:gd name="connsiteY28" fmla="*/ 859316 h 1696598"/>
              <a:gd name="connsiteX29" fmla="*/ 264405 w 1564396"/>
              <a:gd name="connsiteY29" fmla="*/ 804232 h 1696598"/>
              <a:gd name="connsiteX30" fmla="*/ 198304 w 1564396"/>
              <a:gd name="connsiteY30" fmla="*/ 738131 h 1696598"/>
              <a:gd name="connsiteX31" fmla="*/ 176270 w 1564396"/>
              <a:gd name="connsiteY31" fmla="*/ 705080 h 1696598"/>
              <a:gd name="connsiteX32" fmla="*/ 143220 w 1564396"/>
              <a:gd name="connsiteY32" fmla="*/ 683046 h 1696598"/>
              <a:gd name="connsiteX33" fmla="*/ 121186 w 1564396"/>
              <a:gd name="connsiteY33" fmla="*/ 649996 h 1696598"/>
              <a:gd name="connsiteX34" fmla="*/ 55085 w 1564396"/>
              <a:gd name="connsiteY34" fmla="*/ 583894 h 1696598"/>
              <a:gd name="connsiteX35" fmla="*/ 0 w 1564396"/>
              <a:gd name="connsiteY35" fmla="*/ 517793 h 1696598"/>
              <a:gd name="connsiteX36" fmla="*/ 11017 w 1564396"/>
              <a:gd name="connsiteY36" fmla="*/ 396608 h 1696598"/>
              <a:gd name="connsiteX37" fmla="*/ 33051 w 1564396"/>
              <a:gd name="connsiteY37" fmla="*/ 363557 h 1696598"/>
              <a:gd name="connsiteX38" fmla="*/ 44068 w 1564396"/>
              <a:gd name="connsiteY38" fmla="*/ 297456 h 1696598"/>
              <a:gd name="connsiteX39" fmla="*/ 198304 w 1564396"/>
              <a:gd name="connsiteY39" fmla="*/ 275422 h 1696598"/>
              <a:gd name="connsiteX40" fmla="*/ 209321 w 1564396"/>
              <a:gd name="connsiteY40" fmla="*/ 242372 h 1696598"/>
              <a:gd name="connsiteX41" fmla="*/ 220338 w 1564396"/>
              <a:gd name="connsiteY41" fmla="*/ 165253 h 1696598"/>
              <a:gd name="connsiteX42" fmla="*/ 264405 w 1564396"/>
              <a:gd name="connsiteY42" fmla="*/ 176270 h 1696598"/>
              <a:gd name="connsiteX43" fmla="*/ 308473 w 1564396"/>
              <a:gd name="connsiteY43" fmla="*/ 121186 h 1696598"/>
              <a:gd name="connsiteX44" fmla="*/ 330506 w 1564396"/>
              <a:gd name="connsiteY44" fmla="*/ 88135 h 1696598"/>
              <a:gd name="connsiteX45" fmla="*/ 363557 w 1564396"/>
              <a:gd name="connsiteY45" fmla="*/ 77119 h 1696598"/>
              <a:gd name="connsiteX46" fmla="*/ 396608 w 1564396"/>
              <a:gd name="connsiteY46" fmla="*/ 0 h 1696598"/>
              <a:gd name="connsiteX47" fmla="*/ 363557 w 1564396"/>
              <a:gd name="connsiteY47" fmla="*/ 44068 h 1696598"/>
              <a:gd name="connsiteX48" fmla="*/ 374574 w 1564396"/>
              <a:gd name="connsiteY48" fmla="*/ 22034 h 169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64396" h="1696598">
                <a:moveTo>
                  <a:pt x="1564396" y="1696598"/>
                </a:moveTo>
                <a:cubicBezTo>
                  <a:pt x="1546034" y="1692926"/>
                  <a:pt x="1524891" y="1695968"/>
                  <a:pt x="1509311" y="1685581"/>
                </a:cubicBezTo>
                <a:cubicBezTo>
                  <a:pt x="1499649" y="1679140"/>
                  <a:pt x="1503487" y="1662918"/>
                  <a:pt x="1498294" y="1652531"/>
                </a:cubicBezTo>
                <a:cubicBezTo>
                  <a:pt x="1488718" y="1633379"/>
                  <a:pt x="1474820" y="1616598"/>
                  <a:pt x="1465244" y="1597446"/>
                </a:cubicBezTo>
                <a:cubicBezTo>
                  <a:pt x="1447324" y="1561605"/>
                  <a:pt x="1463765" y="1562918"/>
                  <a:pt x="1432193" y="1531345"/>
                </a:cubicBezTo>
                <a:cubicBezTo>
                  <a:pt x="1422831" y="1521982"/>
                  <a:pt x="1411242" y="1514688"/>
                  <a:pt x="1399143" y="1509311"/>
                </a:cubicBezTo>
                <a:cubicBezTo>
                  <a:pt x="1377919" y="1499878"/>
                  <a:pt x="1333041" y="1487278"/>
                  <a:pt x="1333041" y="1487278"/>
                </a:cubicBezTo>
                <a:cubicBezTo>
                  <a:pt x="1303663" y="1490950"/>
                  <a:pt x="1273856" y="1492091"/>
                  <a:pt x="1244906" y="1498294"/>
                </a:cubicBezTo>
                <a:cubicBezTo>
                  <a:pt x="1222196" y="1503160"/>
                  <a:pt x="1178805" y="1520328"/>
                  <a:pt x="1178805" y="1520328"/>
                </a:cubicBezTo>
                <a:cubicBezTo>
                  <a:pt x="1167788" y="1512983"/>
                  <a:pt x="1155117" y="1507656"/>
                  <a:pt x="1145755" y="1498294"/>
                </a:cubicBezTo>
                <a:cubicBezTo>
                  <a:pt x="1136393" y="1488932"/>
                  <a:pt x="1134060" y="1473515"/>
                  <a:pt x="1123721" y="1465244"/>
                </a:cubicBezTo>
                <a:cubicBezTo>
                  <a:pt x="1114653" y="1457990"/>
                  <a:pt x="1101687" y="1457899"/>
                  <a:pt x="1090670" y="1454227"/>
                </a:cubicBezTo>
                <a:cubicBezTo>
                  <a:pt x="1010160" y="1400552"/>
                  <a:pt x="1111381" y="1466061"/>
                  <a:pt x="1013552" y="1410159"/>
                </a:cubicBezTo>
                <a:cubicBezTo>
                  <a:pt x="987588" y="1395322"/>
                  <a:pt x="960080" y="1371966"/>
                  <a:pt x="936434" y="1355075"/>
                </a:cubicBezTo>
                <a:cubicBezTo>
                  <a:pt x="925660" y="1347379"/>
                  <a:pt x="915554" y="1338257"/>
                  <a:pt x="903384" y="1333041"/>
                </a:cubicBezTo>
                <a:cubicBezTo>
                  <a:pt x="889467" y="1327077"/>
                  <a:pt x="874005" y="1325697"/>
                  <a:pt x="859316" y="1322025"/>
                </a:cubicBezTo>
                <a:cubicBezTo>
                  <a:pt x="848299" y="1314680"/>
                  <a:pt x="838109" y="1305912"/>
                  <a:pt x="826266" y="1299991"/>
                </a:cubicBezTo>
                <a:cubicBezTo>
                  <a:pt x="815879" y="1294797"/>
                  <a:pt x="801427" y="1297186"/>
                  <a:pt x="793215" y="1288974"/>
                </a:cubicBezTo>
                <a:cubicBezTo>
                  <a:pt x="785003" y="1280762"/>
                  <a:pt x="789453" y="1264991"/>
                  <a:pt x="782198" y="1255923"/>
                </a:cubicBezTo>
                <a:cubicBezTo>
                  <a:pt x="773927" y="1245584"/>
                  <a:pt x="759319" y="1242366"/>
                  <a:pt x="749147" y="1233890"/>
                </a:cubicBezTo>
                <a:cubicBezTo>
                  <a:pt x="737178" y="1223916"/>
                  <a:pt x="728561" y="1210187"/>
                  <a:pt x="716097" y="1200839"/>
                </a:cubicBezTo>
                <a:cubicBezTo>
                  <a:pt x="698967" y="1187991"/>
                  <a:pt x="678830" y="1179666"/>
                  <a:pt x="661013" y="1167788"/>
                </a:cubicBezTo>
                <a:cubicBezTo>
                  <a:pt x="594318" y="1123325"/>
                  <a:pt x="642799" y="1143356"/>
                  <a:pt x="583894" y="1123721"/>
                </a:cubicBezTo>
                <a:cubicBezTo>
                  <a:pt x="576550" y="1105360"/>
                  <a:pt x="574521" y="1083829"/>
                  <a:pt x="561861" y="1068637"/>
                </a:cubicBezTo>
                <a:cubicBezTo>
                  <a:pt x="554427" y="1059716"/>
                  <a:pt x="539197" y="1062814"/>
                  <a:pt x="528810" y="1057620"/>
                </a:cubicBezTo>
                <a:cubicBezTo>
                  <a:pt x="516967" y="1051699"/>
                  <a:pt x="506777" y="1042931"/>
                  <a:pt x="495760" y="1035586"/>
                </a:cubicBezTo>
                <a:cubicBezTo>
                  <a:pt x="474889" y="972973"/>
                  <a:pt x="492955" y="1010747"/>
                  <a:pt x="418641" y="936434"/>
                </a:cubicBezTo>
                <a:cubicBezTo>
                  <a:pt x="407624" y="925417"/>
                  <a:pt x="398554" y="912026"/>
                  <a:pt x="385591" y="903384"/>
                </a:cubicBezTo>
                <a:lnTo>
                  <a:pt x="319490" y="859316"/>
                </a:lnTo>
                <a:cubicBezTo>
                  <a:pt x="298029" y="794932"/>
                  <a:pt x="326286" y="853736"/>
                  <a:pt x="264405" y="804232"/>
                </a:cubicBezTo>
                <a:cubicBezTo>
                  <a:pt x="240073" y="784766"/>
                  <a:pt x="215589" y="764058"/>
                  <a:pt x="198304" y="738131"/>
                </a:cubicBezTo>
                <a:cubicBezTo>
                  <a:pt x="190959" y="727114"/>
                  <a:pt x="185633" y="714443"/>
                  <a:pt x="176270" y="705080"/>
                </a:cubicBezTo>
                <a:cubicBezTo>
                  <a:pt x="166908" y="695717"/>
                  <a:pt x="154237" y="690391"/>
                  <a:pt x="143220" y="683046"/>
                </a:cubicBezTo>
                <a:cubicBezTo>
                  <a:pt x="135875" y="672029"/>
                  <a:pt x="129983" y="659892"/>
                  <a:pt x="121186" y="649996"/>
                </a:cubicBezTo>
                <a:cubicBezTo>
                  <a:pt x="100484" y="626706"/>
                  <a:pt x="72370" y="609821"/>
                  <a:pt x="55085" y="583894"/>
                </a:cubicBezTo>
                <a:cubicBezTo>
                  <a:pt x="24408" y="537880"/>
                  <a:pt x="42413" y="560206"/>
                  <a:pt x="0" y="517793"/>
                </a:cubicBezTo>
                <a:cubicBezTo>
                  <a:pt x="3672" y="477398"/>
                  <a:pt x="2518" y="436269"/>
                  <a:pt x="11017" y="396608"/>
                </a:cubicBezTo>
                <a:cubicBezTo>
                  <a:pt x="13791" y="383661"/>
                  <a:pt x="28864" y="376118"/>
                  <a:pt x="33051" y="363557"/>
                </a:cubicBezTo>
                <a:cubicBezTo>
                  <a:pt x="40115" y="342366"/>
                  <a:pt x="24358" y="307968"/>
                  <a:pt x="44068" y="297456"/>
                </a:cubicBezTo>
                <a:cubicBezTo>
                  <a:pt x="89892" y="273016"/>
                  <a:pt x="146892" y="282767"/>
                  <a:pt x="198304" y="275422"/>
                </a:cubicBezTo>
                <a:cubicBezTo>
                  <a:pt x="201976" y="264405"/>
                  <a:pt x="207044" y="253759"/>
                  <a:pt x="209321" y="242372"/>
                </a:cubicBezTo>
                <a:cubicBezTo>
                  <a:pt x="214414" y="216909"/>
                  <a:pt x="203714" y="185202"/>
                  <a:pt x="220338" y="165253"/>
                </a:cubicBezTo>
                <a:cubicBezTo>
                  <a:pt x="230031" y="153621"/>
                  <a:pt x="249716" y="172598"/>
                  <a:pt x="264405" y="176270"/>
                </a:cubicBezTo>
                <a:cubicBezTo>
                  <a:pt x="279094" y="157909"/>
                  <a:pt x="294365" y="139997"/>
                  <a:pt x="308473" y="121186"/>
                </a:cubicBezTo>
                <a:cubicBezTo>
                  <a:pt x="316417" y="110594"/>
                  <a:pt x="320167" y="96406"/>
                  <a:pt x="330506" y="88135"/>
                </a:cubicBezTo>
                <a:cubicBezTo>
                  <a:pt x="339574" y="80881"/>
                  <a:pt x="352540" y="80791"/>
                  <a:pt x="363557" y="77119"/>
                </a:cubicBezTo>
                <a:cubicBezTo>
                  <a:pt x="387233" y="6090"/>
                  <a:pt x="369168" y="27440"/>
                  <a:pt x="396608" y="0"/>
                </a:cubicBezTo>
                <a:lnTo>
                  <a:pt x="363557" y="44068"/>
                </a:lnTo>
                <a:lnTo>
                  <a:pt x="374574" y="22034"/>
                </a:lnTo>
              </a:path>
            </a:pathLst>
          </a:cu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3" name="Szabadkézi sokszög 22"/>
          <p:cNvSpPr/>
          <p:nvPr/>
        </p:nvSpPr>
        <p:spPr>
          <a:xfrm>
            <a:off x="5167313" y="1585913"/>
            <a:ext cx="1233487" cy="1389062"/>
          </a:xfrm>
          <a:custGeom>
            <a:avLst/>
            <a:gdLst>
              <a:gd name="connsiteX0" fmla="*/ 1233889 w 1233889"/>
              <a:gd name="connsiteY0" fmla="*/ 1388125 h 1388125"/>
              <a:gd name="connsiteX1" fmla="*/ 1222872 w 1233889"/>
              <a:gd name="connsiteY1" fmla="*/ 1311007 h 1388125"/>
              <a:gd name="connsiteX2" fmla="*/ 1189822 w 1233889"/>
              <a:gd name="connsiteY2" fmla="*/ 1288973 h 1388125"/>
              <a:gd name="connsiteX3" fmla="*/ 1002535 w 1233889"/>
              <a:gd name="connsiteY3" fmla="*/ 1266940 h 1388125"/>
              <a:gd name="connsiteX4" fmla="*/ 936434 w 1233889"/>
              <a:gd name="connsiteY4" fmla="*/ 1211855 h 1388125"/>
              <a:gd name="connsiteX5" fmla="*/ 892366 w 1233889"/>
              <a:gd name="connsiteY5" fmla="*/ 1178805 h 1388125"/>
              <a:gd name="connsiteX6" fmla="*/ 870332 w 1233889"/>
              <a:gd name="connsiteY6" fmla="*/ 1145754 h 1388125"/>
              <a:gd name="connsiteX7" fmla="*/ 815248 w 1233889"/>
              <a:gd name="connsiteY7" fmla="*/ 1090670 h 1388125"/>
              <a:gd name="connsiteX8" fmla="*/ 804231 w 1233889"/>
              <a:gd name="connsiteY8" fmla="*/ 1057619 h 1388125"/>
              <a:gd name="connsiteX9" fmla="*/ 793214 w 1233889"/>
              <a:gd name="connsiteY9" fmla="*/ 980501 h 1388125"/>
              <a:gd name="connsiteX10" fmla="*/ 727113 w 1233889"/>
              <a:gd name="connsiteY10" fmla="*/ 925417 h 1388125"/>
              <a:gd name="connsiteX11" fmla="*/ 694062 w 1233889"/>
              <a:gd name="connsiteY11" fmla="*/ 892366 h 1388125"/>
              <a:gd name="connsiteX12" fmla="*/ 661012 w 1233889"/>
              <a:gd name="connsiteY12" fmla="*/ 881349 h 1388125"/>
              <a:gd name="connsiteX13" fmla="*/ 550843 w 1233889"/>
              <a:gd name="connsiteY13" fmla="*/ 870332 h 1388125"/>
              <a:gd name="connsiteX14" fmla="*/ 517793 w 1233889"/>
              <a:gd name="connsiteY14" fmla="*/ 848299 h 1388125"/>
              <a:gd name="connsiteX15" fmla="*/ 473725 w 1233889"/>
              <a:gd name="connsiteY15" fmla="*/ 782198 h 1388125"/>
              <a:gd name="connsiteX16" fmla="*/ 440675 w 1233889"/>
              <a:gd name="connsiteY16" fmla="*/ 771181 h 1388125"/>
              <a:gd name="connsiteX17" fmla="*/ 396607 w 1233889"/>
              <a:gd name="connsiteY17" fmla="*/ 694063 h 1388125"/>
              <a:gd name="connsiteX18" fmla="*/ 374573 w 1233889"/>
              <a:gd name="connsiteY18" fmla="*/ 605928 h 1388125"/>
              <a:gd name="connsiteX19" fmla="*/ 352540 w 1233889"/>
              <a:gd name="connsiteY19" fmla="*/ 539826 h 1388125"/>
              <a:gd name="connsiteX20" fmla="*/ 319489 w 1233889"/>
              <a:gd name="connsiteY20" fmla="*/ 506776 h 1388125"/>
              <a:gd name="connsiteX21" fmla="*/ 253388 w 1233889"/>
              <a:gd name="connsiteY21" fmla="*/ 462708 h 1388125"/>
              <a:gd name="connsiteX22" fmla="*/ 231354 w 1233889"/>
              <a:gd name="connsiteY22" fmla="*/ 429658 h 1388125"/>
              <a:gd name="connsiteX23" fmla="*/ 220337 w 1233889"/>
              <a:gd name="connsiteY23" fmla="*/ 396607 h 1388125"/>
              <a:gd name="connsiteX24" fmla="*/ 187287 w 1233889"/>
              <a:gd name="connsiteY24" fmla="*/ 385590 h 1388125"/>
              <a:gd name="connsiteX25" fmla="*/ 154236 w 1233889"/>
              <a:gd name="connsiteY25" fmla="*/ 363557 h 1388125"/>
              <a:gd name="connsiteX26" fmla="*/ 132202 w 1233889"/>
              <a:gd name="connsiteY26" fmla="*/ 297455 h 1388125"/>
              <a:gd name="connsiteX27" fmla="*/ 110169 w 1233889"/>
              <a:gd name="connsiteY27" fmla="*/ 264405 h 1388125"/>
              <a:gd name="connsiteX28" fmla="*/ 99152 w 1233889"/>
              <a:gd name="connsiteY28" fmla="*/ 231354 h 1388125"/>
              <a:gd name="connsiteX29" fmla="*/ 66101 w 1233889"/>
              <a:gd name="connsiteY29" fmla="*/ 198304 h 1388125"/>
              <a:gd name="connsiteX30" fmla="*/ 55084 w 1233889"/>
              <a:gd name="connsiteY30" fmla="*/ 165253 h 1388125"/>
              <a:gd name="connsiteX31" fmla="*/ 44067 w 1233889"/>
              <a:gd name="connsiteY31" fmla="*/ 110169 h 1388125"/>
              <a:gd name="connsiteX32" fmla="*/ 22034 w 1233889"/>
              <a:gd name="connsiteY32" fmla="*/ 77118 h 1388125"/>
              <a:gd name="connsiteX33" fmla="*/ 0 w 1233889"/>
              <a:gd name="connsiteY33" fmla="*/ 0 h 1388125"/>
              <a:gd name="connsiteX34" fmla="*/ 11017 w 1233889"/>
              <a:gd name="connsiteY34" fmla="*/ 22034 h 138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33889" h="1388125">
                <a:moveTo>
                  <a:pt x="1233889" y="1388125"/>
                </a:moveTo>
                <a:cubicBezTo>
                  <a:pt x="1230217" y="1362419"/>
                  <a:pt x="1233418" y="1334736"/>
                  <a:pt x="1222872" y="1311007"/>
                </a:cubicBezTo>
                <a:cubicBezTo>
                  <a:pt x="1217495" y="1298908"/>
                  <a:pt x="1202805" y="1291570"/>
                  <a:pt x="1189822" y="1288973"/>
                </a:cubicBezTo>
                <a:cubicBezTo>
                  <a:pt x="1128183" y="1276645"/>
                  <a:pt x="1064964" y="1274284"/>
                  <a:pt x="1002535" y="1266940"/>
                </a:cubicBezTo>
                <a:cubicBezTo>
                  <a:pt x="929481" y="1218237"/>
                  <a:pt x="1010663" y="1275480"/>
                  <a:pt x="936434" y="1211855"/>
                </a:cubicBezTo>
                <a:cubicBezTo>
                  <a:pt x="922493" y="1199906"/>
                  <a:pt x="907055" y="1189822"/>
                  <a:pt x="892366" y="1178805"/>
                </a:cubicBezTo>
                <a:cubicBezTo>
                  <a:pt x="885021" y="1167788"/>
                  <a:pt x="879695" y="1155117"/>
                  <a:pt x="870332" y="1145754"/>
                </a:cubicBezTo>
                <a:cubicBezTo>
                  <a:pt x="796884" y="1072305"/>
                  <a:pt x="874008" y="1178807"/>
                  <a:pt x="815248" y="1090670"/>
                </a:cubicBezTo>
                <a:cubicBezTo>
                  <a:pt x="811576" y="1079653"/>
                  <a:pt x="806509" y="1069006"/>
                  <a:pt x="804231" y="1057619"/>
                </a:cubicBezTo>
                <a:cubicBezTo>
                  <a:pt x="799138" y="1032156"/>
                  <a:pt x="800675" y="1005373"/>
                  <a:pt x="793214" y="980501"/>
                </a:cubicBezTo>
                <a:cubicBezTo>
                  <a:pt x="780183" y="937064"/>
                  <a:pt x="760558" y="949306"/>
                  <a:pt x="727113" y="925417"/>
                </a:cubicBezTo>
                <a:cubicBezTo>
                  <a:pt x="714435" y="916361"/>
                  <a:pt x="707026" y="901009"/>
                  <a:pt x="694062" y="892366"/>
                </a:cubicBezTo>
                <a:cubicBezTo>
                  <a:pt x="684400" y="885924"/>
                  <a:pt x="672490" y="883115"/>
                  <a:pt x="661012" y="881349"/>
                </a:cubicBezTo>
                <a:cubicBezTo>
                  <a:pt x="624535" y="875737"/>
                  <a:pt x="587566" y="874004"/>
                  <a:pt x="550843" y="870332"/>
                </a:cubicBezTo>
                <a:cubicBezTo>
                  <a:pt x="539826" y="862988"/>
                  <a:pt x="526512" y="858263"/>
                  <a:pt x="517793" y="848299"/>
                </a:cubicBezTo>
                <a:cubicBezTo>
                  <a:pt x="500355" y="828370"/>
                  <a:pt x="498847" y="790572"/>
                  <a:pt x="473725" y="782198"/>
                </a:cubicBezTo>
                <a:lnTo>
                  <a:pt x="440675" y="771181"/>
                </a:lnTo>
                <a:cubicBezTo>
                  <a:pt x="424558" y="747005"/>
                  <a:pt x="405925" y="722016"/>
                  <a:pt x="396607" y="694063"/>
                </a:cubicBezTo>
                <a:cubicBezTo>
                  <a:pt x="387031" y="665335"/>
                  <a:pt x="382892" y="635045"/>
                  <a:pt x="374573" y="605928"/>
                </a:cubicBezTo>
                <a:cubicBezTo>
                  <a:pt x="368192" y="583596"/>
                  <a:pt x="368963" y="556249"/>
                  <a:pt x="352540" y="539826"/>
                </a:cubicBezTo>
                <a:cubicBezTo>
                  <a:pt x="341523" y="528809"/>
                  <a:pt x="331787" y="516341"/>
                  <a:pt x="319489" y="506776"/>
                </a:cubicBezTo>
                <a:cubicBezTo>
                  <a:pt x="298586" y="490518"/>
                  <a:pt x="253388" y="462708"/>
                  <a:pt x="253388" y="462708"/>
                </a:cubicBezTo>
                <a:cubicBezTo>
                  <a:pt x="246043" y="451691"/>
                  <a:pt x="237275" y="441501"/>
                  <a:pt x="231354" y="429658"/>
                </a:cubicBezTo>
                <a:cubicBezTo>
                  <a:pt x="226160" y="419271"/>
                  <a:pt x="228548" y="404819"/>
                  <a:pt x="220337" y="396607"/>
                </a:cubicBezTo>
                <a:cubicBezTo>
                  <a:pt x="212126" y="388396"/>
                  <a:pt x="197674" y="390783"/>
                  <a:pt x="187287" y="385590"/>
                </a:cubicBezTo>
                <a:cubicBezTo>
                  <a:pt x="175444" y="379669"/>
                  <a:pt x="165253" y="370901"/>
                  <a:pt x="154236" y="363557"/>
                </a:cubicBezTo>
                <a:cubicBezTo>
                  <a:pt x="146891" y="341523"/>
                  <a:pt x="145085" y="316780"/>
                  <a:pt x="132202" y="297455"/>
                </a:cubicBezTo>
                <a:cubicBezTo>
                  <a:pt x="124858" y="286438"/>
                  <a:pt x="116090" y="276248"/>
                  <a:pt x="110169" y="264405"/>
                </a:cubicBezTo>
                <a:cubicBezTo>
                  <a:pt x="104976" y="254018"/>
                  <a:pt x="105594" y="241017"/>
                  <a:pt x="99152" y="231354"/>
                </a:cubicBezTo>
                <a:cubicBezTo>
                  <a:pt x="90510" y="218391"/>
                  <a:pt x="77118" y="209321"/>
                  <a:pt x="66101" y="198304"/>
                </a:cubicBezTo>
                <a:cubicBezTo>
                  <a:pt x="62429" y="187287"/>
                  <a:pt x="57901" y="176519"/>
                  <a:pt x="55084" y="165253"/>
                </a:cubicBezTo>
                <a:cubicBezTo>
                  <a:pt x="50542" y="147087"/>
                  <a:pt x="50642" y="127702"/>
                  <a:pt x="44067" y="110169"/>
                </a:cubicBezTo>
                <a:cubicBezTo>
                  <a:pt x="39418" y="97771"/>
                  <a:pt x="29378" y="88135"/>
                  <a:pt x="22034" y="77118"/>
                </a:cubicBezTo>
                <a:cubicBezTo>
                  <a:pt x="9407" y="13982"/>
                  <a:pt x="19391" y="38782"/>
                  <a:pt x="0" y="0"/>
                </a:cubicBezTo>
                <a:lnTo>
                  <a:pt x="11017" y="22034"/>
                </a:lnTo>
              </a:path>
            </a:pathLst>
          </a:cu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0" y="5445224"/>
            <a:ext cx="50003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10.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39750" y="5445125"/>
            <a:ext cx="1000125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Babilon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0" y="5805264"/>
            <a:ext cx="50003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600000"/>
            </a:lightRig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11.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539750" y="5805488"/>
            <a:ext cx="500063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Ur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0" y="6237312"/>
            <a:ext cx="50003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dirty="0">
                <a:latin typeface="+mn-lt"/>
                <a:cs typeface="+mn-cs"/>
              </a:rPr>
              <a:t>12.</a:t>
            </a:r>
            <a:endParaRPr lang="hu-HU" dirty="0">
              <a:latin typeface="+mn-lt"/>
              <a:cs typeface="+mn-cs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539750" y="6165850"/>
            <a:ext cx="1000125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latin typeface="+mn-lt"/>
                <a:cs typeface="+mn-cs"/>
              </a:rPr>
              <a:t>Büblosz</a:t>
            </a:r>
            <a:endParaRPr lang="hu-HU" sz="2000" dirty="0">
              <a:latin typeface="+mn-lt"/>
              <a:cs typeface="+mn-cs"/>
            </a:endParaRPr>
          </a:p>
        </p:txBody>
      </p:sp>
      <p:sp>
        <p:nvSpPr>
          <p:cNvPr id="30" name="Szövegdoboz 29"/>
          <p:cNvSpPr txBox="1">
            <a:spLocks noChangeArrowheads="1"/>
          </p:cNvSpPr>
          <p:nvPr/>
        </p:nvSpPr>
        <p:spPr bwMode="auto">
          <a:xfrm>
            <a:off x="5715000" y="1571625"/>
            <a:ext cx="15001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Ninive</a:t>
            </a:r>
          </a:p>
        </p:txBody>
      </p:sp>
      <p:cxnSp>
        <p:nvCxnSpPr>
          <p:cNvPr id="32" name="Egyenes összekötő nyíllal 31"/>
          <p:cNvCxnSpPr>
            <a:stCxn id="30" idx="1"/>
          </p:cNvCxnSpPr>
          <p:nvPr/>
        </p:nvCxnSpPr>
        <p:spPr>
          <a:xfrm rot="10800000" flipV="1">
            <a:off x="5357813" y="1787525"/>
            <a:ext cx="357187" cy="1412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>
            <a:spLocks noChangeArrowheads="1"/>
          </p:cNvSpPr>
          <p:nvPr/>
        </p:nvSpPr>
        <p:spPr bwMode="auto">
          <a:xfrm>
            <a:off x="4143375" y="3071813"/>
            <a:ext cx="15001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Jeruzsálem</a:t>
            </a:r>
          </a:p>
        </p:txBody>
      </p:sp>
      <p:cxnSp>
        <p:nvCxnSpPr>
          <p:cNvPr id="35" name="Egyenes összekötő nyíllal 34"/>
          <p:cNvCxnSpPr/>
          <p:nvPr/>
        </p:nvCxnSpPr>
        <p:spPr>
          <a:xfrm rot="16200000" flipV="1">
            <a:off x="3786188" y="2714625"/>
            <a:ext cx="500062" cy="3571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>
            <a:spLocks noChangeArrowheads="1"/>
          </p:cNvSpPr>
          <p:nvPr/>
        </p:nvSpPr>
        <p:spPr bwMode="auto">
          <a:xfrm>
            <a:off x="2286000" y="2071688"/>
            <a:ext cx="9286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Türosz</a:t>
            </a:r>
          </a:p>
        </p:txBody>
      </p:sp>
      <p:cxnSp>
        <p:nvCxnSpPr>
          <p:cNvPr id="38" name="Egyenes összekötő nyíllal 37"/>
          <p:cNvCxnSpPr>
            <a:stCxn id="36" idx="3"/>
          </p:cNvCxnSpPr>
          <p:nvPr/>
        </p:nvCxnSpPr>
        <p:spPr>
          <a:xfrm flipV="1">
            <a:off x="3214688" y="2286000"/>
            <a:ext cx="714375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doboz 38"/>
          <p:cNvSpPr txBox="1">
            <a:spLocks noChangeArrowheads="1"/>
          </p:cNvSpPr>
          <p:nvPr/>
        </p:nvSpPr>
        <p:spPr bwMode="auto">
          <a:xfrm>
            <a:off x="7215188" y="2357438"/>
            <a:ext cx="20716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Perszepolisz</a:t>
            </a:r>
          </a:p>
        </p:txBody>
      </p:sp>
      <p:cxnSp>
        <p:nvCxnSpPr>
          <p:cNvPr id="41" name="Egyenes összekötő nyíllal 40"/>
          <p:cNvCxnSpPr/>
          <p:nvPr/>
        </p:nvCxnSpPr>
        <p:spPr>
          <a:xfrm rot="5400000">
            <a:off x="7000875" y="2786063"/>
            <a:ext cx="357188" cy="2143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>
            <a:spLocks noChangeArrowheads="1"/>
          </p:cNvSpPr>
          <p:nvPr/>
        </p:nvSpPr>
        <p:spPr bwMode="auto">
          <a:xfrm>
            <a:off x="2143125" y="3643313"/>
            <a:ext cx="7858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Nílus</a:t>
            </a:r>
          </a:p>
        </p:txBody>
      </p:sp>
      <p:cxnSp>
        <p:nvCxnSpPr>
          <p:cNvPr id="44" name="Egyenes összekötő nyíllal 43"/>
          <p:cNvCxnSpPr/>
          <p:nvPr/>
        </p:nvCxnSpPr>
        <p:spPr>
          <a:xfrm rot="5400000" flipH="1" flipV="1">
            <a:off x="2607469" y="3393282"/>
            <a:ext cx="357187" cy="2857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>
            <a:off x="2786063" y="3857625"/>
            <a:ext cx="500062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>
            <a:spLocks noChangeArrowheads="1"/>
          </p:cNvSpPr>
          <p:nvPr/>
        </p:nvSpPr>
        <p:spPr bwMode="auto">
          <a:xfrm>
            <a:off x="3786188" y="3857625"/>
            <a:ext cx="13573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Sínai hegy</a:t>
            </a:r>
          </a:p>
        </p:txBody>
      </p:sp>
      <p:cxnSp>
        <p:nvCxnSpPr>
          <p:cNvPr id="47" name="Egyenes összekötő nyíllal 46"/>
          <p:cNvCxnSpPr/>
          <p:nvPr/>
        </p:nvCxnSpPr>
        <p:spPr>
          <a:xfrm rot="16200000" flipV="1">
            <a:off x="3464719" y="3393281"/>
            <a:ext cx="642938" cy="4286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zövegdoboz 47"/>
          <p:cNvSpPr txBox="1">
            <a:spLocks noChangeArrowheads="1"/>
          </p:cNvSpPr>
          <p:nvPr/>
        </p:nvSpPr>
        <p:spPr bwMode="auto">
          <a:xfrm>
            <a:off x="3643313" y="1143000"/>
            <a:ext cx="9286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Kádes</a:t>
            </a:r>
          </a:p>
        </p:txBody>
      </p:sp>
      <p:cxnSp>
        <p:nvCxnSpPr>
          <p:cNvPr id="50" name="Egyenes összekötő nyíllal 49"/>
          <p:cNvCxnSpPr>
            <a:stCxn id="48" idx="2"/>
          </p:cNvCxnSpPr>
          <p:nvPr/>
        </p:nvCxnSpPr>
        <p:spPr>
          <a:xfrm rot="16200000" flipH="1">
            <a:off x="3911600" y="1768476"/>
            <a:ext cx="427037" cy="365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zövegdoboz 50"/>
          <p:cNvSpPr txBox="1">
            <a:spLocks noChangeArrowheads="1"/>
          </p:cNvSpPr>
          <p:nvPr/>
        </p:nvSpPr>
        <p:spPr bwMode="auto">
          <a:xfrm>
            <a:off x="5786438" y="2071688"/>
            <a:ext cx="8572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Tigris</a:t>
            </a:r>
          </a:p>
        </p:txBody>
      </p:sp>
      <p:cxnSp>
        <p:nvCxnSpPr>
          <p:cNvPr id="53" name="Egyenes összekötő nyíllal 52"/>
          <p:cNvCxnSpPr>
            <a:stCxn id="51" idx="1"/>
          </p:cNvCxnSpPr>
          <p:nvPr/>
        </p:nvCxnSpPr>
        <p:spPr>
          <a:xfrm rot="10800000">
            <a:off x="5572125" y="2214563"/>
            <a:ext cx="214313" cy="730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gyenes összekötő nyíllal 58"/>
          <p:cNvCxnSpPr/>
          <p:nvPr/>
        </p:nvCxnSpPr>
        <p:spPr>
          <a:xfrm rot="10800000" flipV="1">
            <a:off x="6000750" y="2428875"/>
            <a:ext cx="357188" cy="21431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zövegdoboz 59"/>
          <p:cNvSpPr txBox="1">
            <a:spLocks noChangeArrowheads="1"/>
          </p:cNvSpPr>
          <p:nvPr/>
        </p:nvSpPr>
        <p:spPr bwMode="auto">
          <a:xfrm>
            <a:off x="4000500" y="2428875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Eufrátesz</a:t>
            </a:r>
          </a:p>
        </p:txBody>
      </p:sp>
      <p:cxnSp>
        <p:nvCxnSpPr>
          <p:cNvPr id="62" name="Egyenes összekötő nyíllal 61"/>
          <p:cNvCxnSpPr/>
          <p:nvPr/>
        </p:nvCxnSpPr>
        <p:spPr>
          <a:xfrm rot="5400000" flipH="1" flipV="1">
            <a:off x="4357687" y="2143126"/>
            <a:ext cx="500063" cy="2143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nyíllal 63"/>
          <p:cNvCxnSpPr>
            <a:endCxn id="22" idx="12"/>
          </p:cNvCxnSpPr>
          <p:nvPr/>
        </p:nvCxnSpPr>
        <p:spPr>
          <a:xfrm>
            <a:off x="5143500" y="2714625"/>
            <a:ext cx="485775" cy="7302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zövegdoboz 65"/>
          <p:cNvSpPr txBox="1">
            <a:spLocks noChangeArrowheads="1"/>
          </p:cNvSpPr>
          <p:nvPr/>
        </p:nvSpPr>
        <p:spPr bwMode="auto">
          <a:xfrm>
            <a:off x="5286375" y="3643313"/>
            <a:ext cx="10715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Babilon</a:t>
            </a:r>
          </a:p>
        </p:txBody>
      </p:sp>
      <p:cxnSp>
        <p:nvCxnSpPr>
          <p:cNvPr id="68" name="Egyenes összekötő nyíllal 67"/>
          <p:cNvCxnSpPr>
            <a:endCxn id="22" idx="4"/>
          </p:cNvCxnSpPr>
          <p:nvPr/>
        </p:nvCxnSpPr>
        <p:spPr>
          <a:xfrm rot="5400000" flipH="1" flipV="1">
            <a:off x="5585619" y="3251994"/>
            <a:ext cx="806450" cy="11906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zövegdoboz 68"/>
          <p:cNvSpPr txBox="1">
            <a:spLocks noChangeArrowheads="1"/>
          </p:cNvSpPr>
          <p:nvPr/>
        </p:nvSpPr>
        <p:spPr bwMode="auto">
          <a:xfrm>
            <a:off x="6429375" y="3500438"/>
            <a:ext cx="5000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Ur</a:t>
            </a:r>
          </a:p>
        </p:txBody>
      </p:sp>
      <p:cxnSp>
        <p:nvCxnSpPr>
          <p:cNvPr id="71" name="Egyenes összekötő nyíllal 70"/>
          <p:cNvCxnSpPr>
            <a:stCxn id="69" idx="0"/>
          </p:cNvCxnSpPr>
          <p:nvPr/>
        </p:nvCxnSpPr>
        <p:spPr>
          <a:xfrm rot="16200000" flipV="1">
            <a:off x="6197600" y="3017838"/>
            <a:ext cx="500063" cy="46513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/>
          <p:cNvSpPr txBox="1">
            <a:spLocks noChangeArrowheads="1"/>
          </p:cNvSpPr>
          <p:nvPr/>
        </p:nvSpPr>
        <p:spPr bwMode="auto">
          <a:xfrm>
            <a:off x="2428875" y="1571625"/>
            <a:ext cx="1143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200" b="1">
                <a:latin typeface="Calibri" pitchFamily="34" charset="0"/>
              </a:rPr>
              <a:t>Büblosz</a:t>
            </a:r>
          </a:p>
        </p:txBody>
      </p:sp>
      <p:cxnSp>
        <p:nvCxnSpPr>
          <p:cNvPr id="74" name="Egyenes összekötő nyíllal 73"/>
          <p:cNvCxnSpPr/>
          <p:nvPr/>
        </p:nvCxnSpPr>
        <p:spPr>
          <a:xfrm>
            <a:off x="3214688" y="1928813"/>
            <a:ext cx="785812" cy="2143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6" grpId="0"/>
      <p:bldP spid="39" grpId="0"/>
      <p:bldP spid="42" grpId="0"/>
      <p:bldP spid="43" grpId="0"/>
      <p:bldP spid="48" grpId="0"/>
      <p:bldP spid="51" grpId="0"/>
      <p:bldP spid="60" grpId="0"/>
      <p:bldP spid="66" grpId="0"/>
      <p:bldP spid="69" grpId="0"/>
      <p:bldP spid="7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239</Words>
  <Application>Microsoft Office PowerPoint</Application>
  <PresentationFormat>Diavetítés a képernyőre (4:3 oldalarány)</PresentationFormat>
  <Paragraphs>72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Office-téma</vt:lpstr>
      <vt:lpstr>FELADATOK AZ ÓKORI KELET  című tananyaghoz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FELADATOK AZ ÓKORI KELET  című tananyaghoz</dc:title>
  <dc:creator>Parti</dc:creator>
  <cp:lastModifiedBy>Parti</cp:lastModifiedBy>
  <cp:revision>3</cp:revision>
  <dcterms:created xsi:type="dcterms:W3CDTF">2016-11-12T23:13:46Z</dcterms:created>
  <dcterms:modified xsi:type="dcterms:W3CDTF">2016-11-13T08:02:34Z</dcterms:modified>
</cp:coreProperties>
</file>